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68" r:id="rId3"/>
    <p:sldId id="272" r:id="rId4"/>
    <p:sldId id="278" r:id="rId5"/>
    <p:sldId id="279" r:id="rId6"/>
    <p:sldId id="280" r:id="rId7"/>
    <p:sldId id="281" r:id="rId8"/>
    <p:sldId id="282" r:id="rId9"/>
    <p:sldId id="271" r:id="rId10"/>
    <p:sldId id="283" r:id="rId11"/>
    <p:sldId id="284" r:id="rId12"/>
    <p:sldId id="285" r:id="rId13"/>
    <p:sldId id="286" r:id="rId14"/>
    <p:sldId id="287" r:id="rId15"/>
    <p:sldId id="289" r:id="rId16"/>
    <p:sldId id="288" r:id="rId17"/>
    <p:sldId id="290" r:id="rId18"/>
    <p:sldId id="291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EBC2B-CC48-4791-9935-CB0119E03C4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9840B8-35C3-44A1-9164-CB6A283F7B23}">
      <dgm:prSet phldrT="[Текст]"/>
      <dgm:spPr/>
      <dgm:t>
        <a:bodyPr/>
        <a:lstStyle/>
        <a:p>
          <a:r>
            <a:rPr lang="ru-RU" b="1" dirty="0" err="1" smtClean="0"/>
            <a:t>Арна-Медиа</a:t>
          </a:r>
          <a:endParaRPr lang="ru-RU" b="1" dirty="0"/>
        </a:p>
      </dgm:t>
    </dgm:pt>
    <dgm:pt modelId="{A08D42AC-1387-4F0F-BEC8-6161BD5DC4D1}" type="parTrans" cxnId="{0AF9B336-CBCB-4A3B-8798-11F1EBBCE36C}">
      <dgm:prSet/>
      <dgm:spPr/>
      <dgm:t>
        <a:bodyPr/>
        <a:lstStyle/>
        <a:p>
          <a:endParaRPr lang="ru-RU"/>
        </a:p>
      </dgm:t>
    </dgm:pt>
    <dgm:pt modelId="{9B11E209-95CE-473F-9168-4E2F76DF06F6}" type="sibTrans" cxnId="{0AF9B336-CBCB-4A3B-8798-11F1EBBCE36C}">
      <dgm:prSet/>
      <dgm:spPr/>
      <dgm:t>
        <a:bodyPr/>
        <a:lstStyle/>
        <a:p>
          <a:endParaRPr lang="ru-RU"/>
        </a:p>
      </dgm:t>
    </dgm:pt>
    <dgm:pt modelId="{3AFCF0FC-8E33-49B0-AB6B-61FE5FB10B38}">
      <dgm:prSet phldrT="[Текст]"/>
      <dgm:spPr/>
      <dgm:t>
        <a:bodyPr/>
        <a:lstStyle/>
        <a:p>
          <a:r>
            <a:rPr lang="ru-RU" b="1" dirty="0" smtClean="0"/>
            <a:t>Хабар</a:t>
          </a:r>
          <a:endParaRPr lang="ru-RU" b="1" dirty="0"/>
        </a:p>
      </dgm:t>
    </dgm:pt>
    <dgm:pt modelId="{EF9AE640-823F-454C-95CE-5D89541ABB73}" type="parTrans" cxnId="{D615FE91-6501-45B8-8BD9-F9A940DF3C92}">
      <dgm:prSet/>
      <dgm:spPr/>
      <dgm:t>
        <a:bodyPr/>
        <a:lstStyle/>
        <a:p>
          <a:endParaRPr lang="ru-RU"/>
        </a:p>
      </dgm:t>
    </dgm:pt>
    <dgm:pt modelId="{CD4E060A-F970-4900-AD6D-332AD65044DE}" type="sibTrans" cxnId="{D615FE91-6501-45B8-8BD9-F9A940DF3C92}">
      <dgm:prSet/>
      <dgm:spPr/>
      <dgm:t>
        <a:bodyPr/>
        <a:lstStyle/>
        <a:p>
          <a:endParaRPr lang="ru-RU"/>
        </a:p>
      </dgm:t>
    </dgm:pt>
    <dgm:pt modelId="{06C9DEC7-5535-474A-91FD-DD64A04808E9}">
      <dgm:prSet phldrT="[Текст]"/>
      <dgm:spPr/>
      <dgm:t>
        <a:bodyPr/>
        <a:lstStyle/>
        <a:p>
          <a:r>
            <a:rPr lang="ru-RU" b="1" dirty="0" err="1" smtClean="0"/>
            <a:t>Казинформ</a:t>
          </a:r>
          <a:endParaRPr lang="ru-RU" b="1" dirty="0"/>
        </a:p>
      </dgm:t>
    </dgm:pt>
    <dgm:pt modelId="{4AD6953A-EF31-4F7B-9F55-8A6DF3863231}" type="parTrans" cxnId="{F69B79F8-79E0-46F2-BDDE-277FDE5D3A28}">
      <dgm:prSet/>
      <dgm:spPr/>
      <dgm:t>
        <a:bodyPr/>
        <a:lstStyle/>
        <a:p>
          <a:endParaRPr lang="ru-RU"/>
        </a:p>
      </dgm:t>
    </dgm:pt>
    <dgm:pt modelId="{CDD83150-6273-40D6-9754-C3F362CBF839}" type="sibTrans" cxnId="{F69B79F8-79E0-46F2-BDDE-277FDE5D3A28}">
      <dgm:prSet/>
      <dgm:spPr/>
      <dgm:t>
        <a:bodyPr/>
        <a:lstStyle/>
        <a:p>
          <a:endParaRPr lang="ru-RU"/>
        </a:p>
      </dgm:t>
    </dgm:pt>
    <dgm:pt modelId="{0017DB5C-9D3A-4C59-9918-21F089B3232A}">
      <dgm:prSet phldrT="[Текст]"/>
      <dgm:spPr/>
      <dgm:t>
        <a:bodyPr/>
        <a:lstStyle/>
        <a:p>
          <a:r>
            <a:rPr lang="ru-RU" b="1" dirty="0" err="1" smtClean="0"/>
            <a:t>Егемен</a:t>
          </a:r>
          <a:r>
            <a:rPr lang="ru-RU" b="1" dirty="0" smtClean="0"/>
            <a:t> Казахстан</a:t>
          </a:r>
          <a:endParaRPr lang="ru-RU" b="1" dirty="0"/>
        </a:p>
      </dgm:t>
    </dgm:pt>
    <dgm:pt modelId="{79D43EEF-697C-4C62-9648-25DD7C5354B1}" type="parTrans" cxnId="{E087C6CB-74BD-4C2D-B498-5A22FA615D94}">
      <dgm:prSet/>
      <dgm:spPr/>
      <dgm:t>
        <a:bodyPr/>
        <a:lstStyle/>
        <a:p>
          <a:endParaRPr lang="ru-RU"/>
        </a:p>
      </dgm:t>
    </dgm:pt>
    <dgm:pt modelId="{575A4FF2-9A39-4CEE-9587-74623CAB71C0}" type="sibTrans" cxnId="{E087C6CB-74BD-4C2D-B498-5A22FA615D94}">
      <dgm:prSet/>
      <dgm:spPr/>
      <dgm:t>
        <a:bodyPr/>
        <a:lstStyle/>
        <a:p>
          <a:endParaRPr lang="ru-RU"/>
        </a:p>
      </dgm:t>
    </dgm:pt>
    <dgm:pt modelId="{5E4BA6E1-EFB0-4133-B34E-729398D3F716}">
      <dgm:prSet phldrT="[Текст]"/>
      <dgm:spPr/>
      <dgm:t>
        <a:bodyPr/>
        <a:lstStyle/>
        <a:p>
          <a:r>
            <a:rPr lang="ru-RU" b="1" dirty="0" smtClean="0"/>
            <a:t>Казахстан</a:t>
          </a:r>
          <a:endParaRPr lang="ru-RU" b="1" dirty="0"/>
        </a:p>
      </dgm:t>
    </dgm:pt>
    <dgm:pt modelId="{8C56EFEF-0EEB-4333-B4DD-F4C39D94D7BA}" type="parTrans" cxnId="{55D3AD39-6E91-4DAB-B956-A448FD08ED7B}">
      <dgm:prSet/>
      <dgm:spPr/>
      <dgm:t>
        <a:bodyPr/>
        <a:lstStyle/>
        <a:p>
          <a:endParaRPr lang="ru-RU"/>
        </a:p>
      </dgm:t>
    </dgm:pt>
    <dgm:pt modelId="{17F44CE3-1917-483A-9410-AC5261CA5D17}" type="sibTrans" cxnId="{55D3AD39-6E91-4DAB-B956-A448FD08ED7B}">
      <dgm:prSet/>
      <dgm:spPr/>
      <dgm:t>
        <a:bodyPr/>
        <a:lstStyle/>
        <a:p>
          <a:endParaRPr lang="ru-RU"/>
        </a:p>
      </dgm:t>
    </dgm:pt>
    <dgm:pt modelId="{8C91B4B9-CBCA-4CD0-887D-0F66C5F61214}">
      <dgm:prSet phldrT="[Текст]"/>
      <dgm:spPr/>
      <dgm:t>
        <a:bodyPr/>
        <a:lstStyle/>
        <a:p>
          <a:r>
            <a:rPr lang="ru-RU" b="1" dirty="0" smtClean="0"/>
            <a:t>Казахстанская правда</a:t>
          </a:r>
          <a:endParaRPr lang="ru-RU" b="1" dirty="0"/>
        </a:p>
      </dgm:t>
    </dgm:pt>
    <dgm:pt modelId="{17053851-B507-4E60-88DD-40DC290980B0}" type="parTrans" cxnId="{40D71AA5-037C-4704-894E-79A8B9B03A31}">
      <dgm:prSet/>
      <dgm:spPr/>
      <dgm:t>
        <a:bodyPr/>
        <a:lstStyle/>
        <a:p>
          <a:endParaRPr lang="ru-RU"/>
        </a:p>
      </dgm:t>
    </dgm:pt>
    <dgm:pt modelId="{532C6C47-0605-4D82-838C-F05BE96CFA9E}" type="sibTrans" cxnId="{40D71AA5-037C-4704-894E-79A8B9B03A31}">
      <dgm:prSet/>
      <dgm:spPr/>
      <dgm:t>
        <a:bodyPr/>
        <a:lstStyle/>
        <a:p>
          <a:endParaRPr lang="ru-RU"/>
        </a:p>
      </dgm:t>
    </dgm:pt>
    <dgm:pt modelId="{0AD494C0-5CAA-48BE-84DF-BF42B35B77CA}" type="pres">
      <dgm:prSet presAssocID="{705EBC2B-CC48-4791-9935-CB0119E03C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AC98-F326-4215-B785-CE5924A50587}" type="pres">
      <dgm:prSet presAssocID="{5C9840B8-35C3-44A1-9164-CB6A283F7B23}" presName="hierRoot1" presStyleCnt="0"/>
      <dgm:spPr/>
    </dgm:pt>
    <dgm:pt modelId="{C252F96D-FF90-4AF7-83FD-41A34957E046}" type="pres">
      <dgm:prSet presAssocID="{5C9840B8-35C3-44A1-9164-CB6A283F7B23}" presName="composite" presStyleCnt="0"/>
      <dgm:spPr/>
    </dgm:pt>
    <dgm:pt modelId="{8DA9EFFE-402C-4605-8AD3-E9E7E93AE740}" type="pres">
      <dgm:prSet presAssocID="{5C9840B8-35C3-44A1-9164-CB6A283F7B23}" presName="background" presStyleLbl="node0" presStyleIdx="0" presStyleCnt="1"/>
      <dgm:spPr/>
    </dgm:pt>
    <dgm:pt modelId="{6761640B-8801-4320-8B2F-3D549D591C50}" type="pres">
      <dgm:prSet presAssocID="{5C9840B8-35C3-44A1-9164-CB6A283F7B23}" presName="text" presStyleLbl="fgAcc0" presStyleIdx="0" presStyleCnt="1" custScaleX="225956" custScaleY="1068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55ACD0-FDF1-44D0-A0CC-49579E904327}" type="pres">
      <dgm:prSet presAssocID="{5C9840B8-35C3-44A1-9164-CB6A283F7B23}" presName="hierChild2" presStyleCnt="0"/>
      <dgm:spPr/>
    </dgm:pt>
    <dgm:pt modelId="{EE99013C-4568-445E-BD72-0FCE28BD0019}" type="pres">
      <dgm:prSet presAssocID="{EF9AE640-823F-454C-95CE-5D89541ABB7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6DC8B02-CD0A-49EE-BC92-A582BC3E5B20}" type="pres">
      <dgm:prSet presAssocID="{3AFCF0FC-8E33-49B0-AB6B-61FE5FB10B38}" presName="hierRoot2" presStyleCnt="0"/>
      <dgm:spPr/>
    </dgm:pt>
    <dgm:pt modelId="{4409D7B9-C4AC-42E2-A792-3C80D8D2F5E9}" type="pres">
      <dgm:prSet presAssocID="{3AFCF0FC-8E33-49B0-AB6B-61FE5FB10B38}" presName="composite2" presStyleCnt="0"/>
      <dgm:spPr/>
    </dgm:pt>
    <dgm:pt modelId="{837456AD-B6EC-446C-A5BB-EDF2F565796C}" type="pres">
      <dgm:prSet presAssocID="{3AFCF0FC-8E33-49B0-AB6B-61FE5FB10B38}" presName="background2" presStyleLbl="node2" presStyleIdx="0" presStyleCnt="2"/>
      <dgm:spPr/>
    </dgm:pt>
    <dgm:pt modelId="{B6F09092-2C11-4C40-A5D0-725B548765D8}" type="pres">
      <dgm:prSet presAssocID="{3AFCF0FC-8E33-49B0-AB6B-61FE5FB10B38}" presName="text2" presStyleLbl="fgAcc2" presStyleIdx="0" presStyleCnt="2" custScaleX="1305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494B63-9E95-424B-8242-B52768C27500}" type="pres">
      <dgm:prSet presAssocID="{3AFCF0FC-8E33-49B0-AB6B-61FE5FB10B38}" presName="hierChild3" presStyleCnt="0"/>
      <dgm:spPr/>
    </dgm:pt>
    <dgm:pt modelId="{B44ADBBC-D13F-462C-970C-9025A20FF8E0}" type="pres">
      <dgm:prSet presAssocID="{4AD6953A-EF31-4F7B-9F55-8A6DF3863231}" presName="Name17" presStyleLbl="parChTrans1D3" presStyleIdx="0" presStyleCnt="3"/>
      <dgm:spPr/>
      <dgm:t>
        <a:bodyPr/>
        <a:lstStyle/>
        <a:p>
          <a:endParaRPr lang="ru-RU"/>
        </a:p>
      </dgm:t>
    </dgm:pt>
    <dgm:pt modelId="{450856B0-F5C2-4285-B3DD-B82D1C2A07D8}" type="pres">
      <dgm:prSet presAssocID="{06C9DEC7-5535-474A-91FD-DD64A04808E9}" presName="hierRoot3" presStyleCnt="0"/>
      <dgm:spPr/>
    </dgm:pt>
    <dgm:pt modelId="{F08766DA-0683-491C-875F-C5210B0F3737}" type="pres">
      <dgm:prSet presAssocID="{06C9DEC7-5535-474A-91FD-DD64A04808E9}" presName="composite3" presStyleCnt="0"/>
      <dgm:spPr/>
    </dgm:pt>
    <dgm:pt modelId="{BD0335A4-5967-47BA-A67E-6C72B454A0DE}" type="pres">
      <dgm:prSet presAssocID="{06C9DEC7-5535-474A-91FD-DD64A04808E9}" presName="background3" presStyleLbl="node3" presStyleIdx="0" presStyleCnt="3"/>
      <dgm:spPr/>
    </dgm:pt>
    <dgm:pt modelId="{257FBD15-7831-413C-985C-D52FC6EF77EC}" type="pres">
      <dgm:prSet presAssocID="{06C9DEC7-5535-474A-91FD-DD64A04808E9}" presName="text3" presStyleLbl="fgAcc3" presStyleIdx="0" presStyleCnt="3" custScaleX="136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3CCAC1-2FC9-46D7-8545-846DA05E44B8}" type="pres">
      <dgm:prSet presAssocID="{06C9DEC7-5535-474A-91FD-DD64A04808E9}" presName="hierChild4" presStyleCnt="0"/>
      <dgm:spPr/>
    </dgm:pt>
    <dgm:pt modelId="{CEBED3C5-69F8-4AAA-84BB-2C7BA50F1959}" type="pres">
      <dgm:prSet presAssocID="{79D43EEF-697C-4C62-9648-25DD7C5354B1}" presName="Name17" presStyleLbl="parChTrans1D3" presStyleIdx="1" presStyleCnt="3"/>
      <dgm:spPr/>
      <dgm:t>
        <a:bodyPr/>
        <a:lstStyle/>
        <a:p>
          <a:endParaRPr lang="ru-RU"/>
        </a:p>
      </dgm:t>
    </dgm:pt>
    <dgm:pt modelId="{E2C10C68-3A46-4BC4-8085-B71727C0DFE6}" type="pres">
      <dgm:prSet presAssocID="{0017DB5C-9D3A-4C59-9918-21F089B3232A}" presName="hierRoot3" presStyleCnt="0"/>
      <dgm:spPr/>
    </dgm:pt>
    <dgm:pt modelId="{E4670896-754A-4D9F-B506-725303C6D0E6}" type="pres">
      <dgm:prSet presAssocID="{0017DB5C-9D3A-4C59-9918-21F089B3232A}" presName="composite3" presStyleCnt="0"/>
      <dgm:spPr/>
    </dgm:pt>
    <dgm:pt modelId="{2143D1BC-BB53-4B5D-A7AC-1356CCEDDEE1}" type="pres">
      <dgm:prSet presAssocID="{0017DB5C-9D3A-4C59-9918-21F089B3232A}" presName="background3" presStyleLbl="node3" presStyleIdx="1" presStyleCnt="3"/>
      <dgm:spPr/>
    </dgm:pt>
    <dgm:pt modelId="{5A267D42-CAA0-45F0-A61D-809896A0BE34}" type="pres">
      <dgm:prSet presAssocID="{0017DB5C-9D3A-4C59-9918-21F089B3232A}" presName="text3" presStyleLbl="fgAcc3" presStyleIdx="1" presStyleCnt="3" custScaleX="1517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E31726-68D8-4874-B73D-C88A6F19CDF0}" type="pres">
      <dgm:prSet presAssocID="{0017DB5C-9D3A-4C59-9918-21F089B3232A}" presName="hierChild4" presStyleCnt="0"/>
      <dgm:spPr/>
    </dgm:pt>
    <dgm:pt modelId="{9E3A0066-69C4-4847-B0A5-990AE5FC1EC7}" type="pres">
      <dgm:prSet presAssocID="{8C56EFEF-0EEB-4333-B4DD-F4C39D94D7B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0ABE35D-BCC6-4071-BE1E-6D06E020C802}" type="pres">
      <dgm:prSet presAssocID="{5E4BA6E1-EFB0-4133-B34E-729398D3F716}" presName="hierRoot2" presStyleCnt="0"/>
      <dgm:spPr/>
    </dgm:pt>
    <dgm:pt modelId="{B001A7DE-7887-44B2-8592-1175D2B810E4}" type="pres">
      <dgm:prSet presAssocID="{5E4BA6E1-EFB0-4133-B34E-729398D3F716}" presName="composite2" presStyleCnt="0"/>
      <dgm:spPr/>
    </dgm:pt>
    <dgm:pt modelId="{A619BBDB-3741-40A4-B571-D37304251A35}" type="pres">
      <dgm:prSet presAssocID="{5E4BA6E1-EFB0-4133-B34E-729398D3F716}" presName="background2" presStyleLbl="node2" presStyleIdx="1" presStyleCnt="2"/>
      <dgm:spPr/>
    </dgm:pt>
    <dgm:pt modelId="{D528907C-D388-4599-B4CB-332C4D1155F6}" type="pres">
      <dgm:prSet presAssocID="{5E4BA6E1-EFB0-4133-B34E-729398D3F716}" presName="text2" presStyleLbl="fgAcc2" presStyleIdx="1" presStyleCnt="2" custScaleX="1318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399436-AAD8-4139-8921-74406215B4F4}" type="pres">
      <dgm:prSet presAssocID="{5E4BA6E1-EFB0-4133-B34E-729398D3F716}" presName="hierChild3" presStyleCnt="0"/>
      <dgm:spPr/>
    </dgm:pt>
    <dgm:pt modelId="{5A7AA152-BD38-4864-8FCE-57E6F228E6AA}" type="pres">
      <dgm:prSet presAssocID="{17053851-B507-4E60-88DD-40DC290980B0}" presName="Name17" presStyleLbl="parChTrans1D3" presStyleIdx="2" presStyleCnt="3"/>
      <dgm:spPr/>
      <dgm:t>
        <a:bodyPr/>
        <a:lstStyle/>
        <a:p>
          <a:endParaRPr lang="ru-RU"/>
        </a:p>
      </dgm:t>
    </dgm:pt>
    <dgm:pt modelId="{4B1AC691-022A-4CC7-A38E-6EB09D33A7DC}" type="pres">
      <dgm:prSet presAssocID="{8C91B4B9-CBCA-4CD0-887D-0F66C5F61214}" presName="hierRoot3" presStyleCnt="0"/>
      <dgm:spPr/>
    </dgm:pt>
    <dgm:pt modelId="{FC8A42C2-8510-4BCB-A557-2A916C6CF6F1}" type="pres">
      <dgm:prSet presAssocID="{8C91B4B9-CBCA-4CD0-887D-0F66C5F61214}" presName="composite3" presStyleCnt="0"/>
      <dgm:spPr/>
    </dgm:pt>
    <dgm:pt modelId="{F3CDFCC7-5561-41A7-AD2A-F79B08F3C4D9}" type="pres">
      <dgm:prSet presAssocID="{8C91B4B9-CBCA-4CD0-887D-0F66C5F61214}" presName="background3" presStyleLbl="node3" presStyleIdx="2" presStyleCnt="3"/>
      <dgm:spPr/>
    </dgm:pt>
    <dgm:pt modelId="{7757563D-EF62-4172-8E7E-DB6A2513E740}" type="pres">
      <dgm:prSet presAssocID="{8C91B4B9-CBCA-4CD0-887D-0F66C5F61214}" presName="text3" presStyleLbl="fgAcc3" presStyleIdx="2" presStyleCnt="3" custScaleX="1478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8FAD4D-76D9-48F0-AC8B-1008B5561827}" type="pres">
      <dgm:prSet presAssocID="{8C91B4B9-CBCA-4CD0-887D-0F66C5F61214}" presName="hierChild4" presStyleCnt="0"/>
      <dgm:spPr/>
    </dgm:pt>
  </dgm:ptLst>
  <dgm:cxnLst>
    <dgm:cxn modelId="{F69B79F8-79E0-46F2-BDDE-277FDE5D3A28}" srcId="{3AFCF0FC-8E33-49B0-AB6B-61FE5FB10B38}" destId="{06C9DEC7-5535-474A-91FD-DD64A04808E9}" srcOrd="0" destOrd="0" parTransId="{4AD6953A-EF31-4F7B-9F55-8A6DF3863231}" sibTransId="{CDD83150-6273-40D6-9754-C3F362CBF839}"/>
    <dgm:cxn modelId="{61C212FA-FF0F-4A01-A62A-8E084B4FF8A2}" type="presOf" srcId="{5C9840B8-35C3-44A1-9164-CB6A283F7B23}" destId="{6761640B-8801-4320-8B2F-3D549D591C50}" srcOrd="0" destOrd="0" presId="urn:microsoft.com/office/officeart/2005/8/layout/hierarchy1"/>
    <dgm:cxn modelId="{40D71AA5-037C-4704-894E-79A8B9B03A31}" srcId="{5E4BA6E1-EFB0-4133-B34E-729398D3F716}" destId="{8C91B4B9-CBCA-4CD0-887D-0F66C5F61214}" srcOrd="0" destOrd="0" parTransId="{17053851-B507-4E60-88DD-40DC290980B0}" sibTransId="{532C6C47-0605-4D82-838C-F05BE96CFA9E}"/>
    <dgm:cxn modelId="{8DD48637-2ED0-4F74-B273-1CBF8136803B}" type="presOf" srcId="{17053851-B507-4E60-88DD-40DC290980B0}" destId="{5A7AA152-BD38-4864-8FCE-57E6F228E6AA}" srcOrd="0" destOrd="0" presId="urn:microsoft.com/office/officeart/2005/8/layout/hierarchy1"/>
    <dgm:cxn modelId="{143820AD-03F8-4458-93B5-129661C8F35C}" type="presOf" srcId="{3AFCF0FC-8E33-49B0-AB6B-61FE5FB10B38}" destId="{B6F09092-2C11-4C40-A5D0-725B548765D8}" srcOrd="0" destOrd="0" presId="urn:microsoft.com/office/officeart/2005/8/layout/hierarchy1"/>
    <dgm:cxn modelId="{C56C298B-C3C1-4734-A17B-FFB81FE5F826}" type="presOf" srcId="{8C91B4B9-CBCA-4CD0-887D-0F66C5F61214}" destId="{7757563D-EF62-4172-8E7E-DB6A2513E740}" srcOrd="0" destOrd="0" presId="urn:microsoft.com/office/officeart/2005/8/layout/hierarchy1"/>
    <dgm:cxn modelId="{EE28F8E8-D161-4351-A212-29616BEC2271}" type="presOf" srcId="{4AD6953A-EF31-4F7B-9F55-8A6DF3863231}" destId="{B44ADBBC-D13F-462C-970C-9025A20FF8E0}" srcOrd="0" destOrd="0" presId="urn:microsoft.com/office/officeart/2005/8/layout/hierarchy1"/>
    <dgm:cxn modelId="{2B51B517-9E4B-4407-AA79-6A6B41F0BAF8}" type="presOf" srcId="{79D43EEF-697C-4C62-9648-25DD7C5354B1}" destId="{CEBED3C5-69F8-4AAA-84BB-2C7BA50F1959}" srcOrd="0" destOrd="0" presId="urn:microsoft.com/office/officeart/2005/8/layout/hierarchy1"/>
    <dgm:cxn modelId="{01110D82-7A23-4FE6-A5EA-74F50FD97434}" type="presOf" srcId="{0017DB5C-9D3A-4C59-9918-21F089B3232A}" destId="{5A267D42-CAA0-45F0-A61D-809896A0BE34}" srcOrd="0" destOrd="0" presId="urn:microsoft.com/office/officeart/2005/8/layout/hierarchy1"/>
    <dgm:cxn modelId="{55D3AD39-6E91-4DAB-B956-A448FD08ED7B}" srcId="{5C9840B8-35C3-44A1-9164-CB6A283F7B23}" destId="{5E4BA6E1-EFB0-4133-B34E-729398D3F716}" srcOrd="1" destOrd="0" parTransId="{8C56EFEF-0EEB-4333-B4DD-F4C39D94D7BA}" sibTransId="{17F44CE3-1917-483A-9410-AC5261CA5D17}"/>
    <dgm:cxn modelId="{DF0853AA-AFD8-40E6-AFCF-31D585A0FC32}" type="presOf" srcId="{5E4BA6E1-EFB0-4133-B34E-729398D3F716}" destId="{D528907C-D388-4599-B4CB-332C4D1155F6}" srcOrd="0" destOrd="0" presId="urn:microsoft.com/office/officeart/2005/8/layout/hierarchy1"/>
    <dgm:cxn modelId="{0AF9B336-CBCB-4A3B-8798-11F1EBBCE36C}" srcId="{705EBC2B-CC48-4791-9935-CB0119E03C4A}" destId="{5C9840B8-35C3-44A1-9164-CB6A283F7B23}" srcOrd="0" destOrd="0" parTransId="{A08D42AC-1387-4F0F-BEC8-6161BD5DC4D1}" sibTransId="{9B11E209-95CE-473F-9168-4E2F76DF06F6}"/>
    <dgm:cxn modelId="{0DD56776-33EB-40EE-9911-D720A688277C}" type="presOf" srcId="{06C9DEC7-5535-474A-91FD-DD64A04808E9}" destId="{257FBD15-7831-413C-985C-D52FC6EF77EC}" srcOrd="0" destOrd="0" presId="urn:microsoft.com/office/officeart/2005/8/layout/hierarchy1"/>
    <dgm:cxn modelId="{E087C6CB-74BD-4C2D-B498-5A22FA615D94}" srcId="{3AFCF0FC-8E33-49B0-AB6B-61FE5FB10B38}" destId="{0017DB5C-9D3A-4C59-9918-21F089B3232A}" srcOrd="1" destOrd="0" parTransId="{79D43EEF-697C-4C62-9648-25DD7C5354B1}" sibTransId="{575A4FF2-9A39-4CEE-9587-74623CAB71C0}"/>
    <dgm:cxn modelId="{62F4E70A-9176-4A27-BE03-823D75F87602}" type="presOf" srcId="{705EBC2B-CC48-4791-9935-CB0119E03C4A}" destId="{0AD494C0-5CAA-48BE-84DF-BF42B35B77CA}" srcOrd="0" destOrd="0" presId="urn:microsoft.com/office/officeart/2005/8/layout/hierarchy1"/>
    <dgm:cxn modelId="{BDF285EB-2DB4-4B5B-A177-18DEBF2CBCBE}" type="presOf" srcId="{EF9AE640-823F-454C-95CE-5D89541ABB73}" destId="{EE99013C-4568-445E-BD72-0FCE28BD0019}" srcOrd="0" destOrd="0" presId="urn:microsoft.com/office/officeart/2005/8/layout/hierarchy1"/>
    <dgm:cxn modelId="{750C0FED-8648-4B8C-8A21-4A8F80D9F641}" type="presOf" srcId="{8C56EFEF-0EEB-4333-B4DD-F4C39D94D7BA}" destId="{9E3A0066-69C4-4847-B0A5-990AE5FC1EC7}" srcOrd="0" destOrd="0" presId="urn:microsoft.com/office/officeart/2005/8/layout/hierarchy1"/>
    <dgm:cxn modelId="{D615FE91-6501-45B8-8BD9-F9A940DF3C92}" srcId="{5C9840B8-35C3-44A1-9164-CB6A283F7B23}" destId="{3AFCF0FC-8E33-49B0-AB6B-61FE5FB10B38}" srcOrd="0" destOrd="0" parTransId="{EF9AE640-823F-454C-95CE-5D89541ABB73}" sibTransId="{CD4E060A-F970-4900-AD6D-332AD65044DE}"/>
    <dgm:cxn modelId="{8FDB904C-E7A9-4275-9E04-0EFD5D235955}" type="presParOf" srcId="{0AD494C0-5CAA-48BE-84DF-BF42B35B77CA}" destId="{7DCAAC98-F326-4215-B785-CE5924A50587}" srcOrd="0" destOrd="0" presId="urn:microsoft.com/office/officeart/2005/8/layout/hierarchy1"/>
    <dgm:cxn modelId="{47622487-2EE6-4326-A5AD-C30681EB076B}" type="presParOf" srcId="{7DCAAC98-F326-4215-B785-CE5924A50587}" destId="{C252F96D-FF90-4AF7-83FD-41A34957E046}" srcOrd="0" destOrd="0" presId="urn:microsoft.com/office/officeart/2005/8/layout/hierarchy1"/>
    <dgm:cxn modelId="{E9FD4251-4C01-4D33-973F-792884FC827C}" type="presParOf" srcId="{C252F96D-FF90-4AF7-83FD-41A34957E046}" destId="{8DA9EFFE-402C-4605-8AD3-E9E7E93AE740}" srcOrd="0" destOrd="0" presId="urn:microsoft.com/office/officeart/2005/8/layout/hierarchy1"/>
    <dgm:cxn modelId="{DA78E459-6360-4802-B027-BDA2E1771B2A}" type="presParOf" srcId="{C252F96D-FF90-4AF7-83FD-41A34957E046}" destId="{6761640B-8801-4320-8B2F-3D549D591C50}" srcOrd="1" destOrd="0" presId="urn:microsoft.com/office/officeart/2005/8/layout/hierarchy1"/>
    <dgm:cxn modelId="{5AF981A3-01E3-4B62-8F24-7AC8DBF2D653}" type="presParOf" srcId="{7DCAAC98-F326-4215-B785-CE5924A50587}" destId="{5D55ACD0-FDF1-44D0-A0CC-49579E904327}" srcOrd="1" destOrd="0" presId="urn:microsoft.com/office/officeart/2005/8/layout/hierarchy1"/>
    <dgm:cxn modelId="{DD16AD94-88C3-47F8-860E-86C0321FD092}" type="presParOf" srcId="{5D55ACD0-FDF1-44D0-A0CC-49579E904327}" destId="{EE99013C-4568-445E-BD72-0FCE28BD0019}" srcOrd="0" destOrd="0" presId="urn:microsoft.com/office/officeart/2005/8/layout/hierarchy1"/>
    <dgm:cxn modelId="{2564CA8C-3851-4B42-98B0-2258199004B1}" type="presParOf" srcId="{5D55ACD0-FDF1-44D0-A0CC-49579E904327}" destId="{46DC8B02-CD0A-49EE-BC92-A582BC3E5B20}" srcOrd="1" destOrd="0" presId="urn:microsoft.com/office/officeart/2005/8/layout/hierarchy1"/>
    <dgm:cxn modelId="{81D88F49-2AEE-42E3-9588-2A23B3EEE8CA}" type="presParOf" srcId="{46DC8B02-CD0A-49EE-BC92-A582BC3E5B20}" destId="{4409D7B9-C4AC-42E2-A792-3C80D8D2F5E9}" srcOrd="0" destOrd="0" presId="urn:microsoft.com/office/officeart/2005/8/layout/hierarchy1"/>
    <dgm:cxn modelId="{F8925EDF-F258-46E2-8A77-709F1E1ADDE2}" type="presParOf" srcId="{4409D7B9-C4AC-42E2-A792-3C80D8D2F5E9}" destId="{837456AD-B6EC-446C-A5BB-EDF2F565796C}" srcOrd="0" destOrd="0" presId="urn:microsoft.com/office/officeart/2005/8/layout/hierarchy1"/>
    <dgm:cxn modelId="{2A2FF2EC-9AF3-4E04-BC82-99B353E6EEDC}" type="presParOf" srcId="{4409D7B9-C4AC-42E2-A792-3C80D8D2F5E9}" destId="{B6F09092-2C11-4C40-A5D0-725B548765D8}" srcOrd="1" destOrd="0" presId="urn:microsoft.com/office/officeart/2005/8/layout/hierarchy1"/>
    <dgm:cxn modelId="{60091369-42B1-4A11-9E14-B3DB5E324FE4}" type="presParOf" srcId="{46DC8B02-CD0A-49EE-BC92-A582BC3E5B20}" destId="{77494B63-9E95-424B-8242-B52768C27500}" srcOrd="1" destOrd="0" presId="urn:microsoft.com/office/officeart/2005/8/layout/hierarchy1"/>
    <dgm:cxn modelId="{25A44A5C-2EB2-4DD1-8F96-C439F8FDD9C3}" type="presParOf" srcId="{77494B63-9E95-424B-8242-B52768C27500}" destId="{B44ADBBC-D13F-462C-970C-9025A20FF8E0}" srcOrd="0" destOrd="0" presId="urn:microsoft.com/office/officeart/2005/8/layout/hierarchy1"/>
    <dgm:cxn modelId="{8CB3F516-6665-49BF-891E-AF5060BD5D92}" type="presParOf" srcId="{77494B63-9E95-424B-8242-B52768C27500}" destId="{450856B0-F5C2-4285-B3DD-B82D1C2A07D8}" srcOrd="1" destOrd="0" presId="urn:microsoft.com/office/officeart/2005/8/layout/hierarchy1"/>
    <dgm:cxn modelId="{76E3D678-6F3F-4AA8-AC1E-076FB300E3CB}" type="presParOf" srcId="{450856B0-F5C2-4285-B3DD-B82D1C2A07D8}" destId="{F08766DA-0683-491C-875F-C5210B0F3737}" srcOrd="0" destOrd="0" presId="urn:microsoft.com/office/officeart/2005/8/layout/hierarchy1"/>
    <dgm:cxn modelId="{F6A39AC5-43FE-4DF1-9E2C-11EDE89AA8C1}" type="presParOf" srcId="{F08766DA-0683-491C-875F-C5210B0F3737}" destId="{BD0335A4-5967-47BA-A67E-6C72B454A0DE}" srcOrd="0" destOrd="0" presId="urn:microsoft.com/office/officeart/2005/8/layout/hierarchy1"/>
    <dgm:cxn modelId="{A3956871-31DC-4BCD-98F8-B752EF834E58}" type="presParOf" srcId="{F08766DA-0683-491C-875F-C5210B0F3737}" destId="{257FBD15-7831-413C-985C-D52FC6EF77EC}" srcOrd="1" destOrd="0" presId="urn:microsoft.com/office/officeart/2005/8/layout/hierarchy1"/>
    <dgm:cxn modelId="{20A7092E-4DC9-4774-8036-A0FD5B362325}" type="presParOf" srcId="{450856B0-F5C2-4285-B3DD-B82D1C2A07D8}" destId="{D33CCAC1-2FC9-46D7-8545-846DA05E44B8}" srcOrd="1" destOrd="0" presId="urn:microsoft.com/office/officeart/2005/8/layout/hierarchy1"/>
    <dgm:cxn modelId="{0A0FE031-2624-471E-B82A-58626173BD9E}" type="presParOf" srcId="{77494B63-9E95-424B-8242-B52768C27500}" destId="{CEBED3C5-69F8-4AAA-84BB-2C7BA50F1959}" srcOrd="2" destOrd="0" presId="urn:microsoft.com/office/officeart/2005/8/layout/hierarchy1"/>
    <dgm:cxn modelId="{58AE6E42-5AD2-410D-820F-05EE7EDCD6F7}" type="presParOf" srcId="{77494B63-9E95-424B-8242-B52768C27500}" destId="{E2C10C68-3A46-4BC4-8085-B71727C0DFE6}" srcOrd="3" destOrd="0" presId="urn:microsoft.com/office/officeart/2005/8/layout/hierarchy1"/>
    <dgm:cxn modelId="{7CA386F6-B9A5-4909-9016-C386E8E7103E}" type="presParOf" srcId="{E2C10C68-3A46-4BC4-8085-B71727C0DFE6}" destId="{E4670896-754A-4D9F-B506-725303C6D0E6}" srcOrd="0" destOrd="0" presId="urn:microsoft.com/office/officeart/2005/8/layout/hierarchy1"/>
    <dgm:cxn modelId="{C4E38066-1B54-4C02-850F-314585102C28}" type="presParOf" srcId="{E4670896-754A-4D9F-B506-725303C6D0E6}" destId="{2143D1BC-BB53-4B5D-A7AC-1356CCEDDEE1}" srcOrd="0" destOrd="0" presId="urn:microsoft.com/office/officeart/2005/8/layout/hierarchy1"/>
    <dgm:cxn modelId="{BC4649B0-9C34-4DAD-A46E-9AC37D82C7A2}" type="presParOf" srcId="{E4670896-754A-4D9F-B506-725303C6D0E6}" destId="{5A267D42-CAA0-45F0-A61D-809896A0BE34}" srcOrd="1" destOrd="0" presId="urn:microsoft.com/office/officeart/2005/8/layout/hierarchy1"/>
    <dgm:cxn modelId="{3901900E-337D-4A91-BDA9-DA416EB34BA1}" type="presParOf" srcId="{E2C10C68-3A46-4BC4-8085-B71727C0DFE6}" destId="{62E31726-68D8-4874-B73D-C88A6F19CDF0}" srcOrd="1" destOrd="0" presId="urn:microsoft.com/office/officeart/2005/8/layout/hierarchy1"/>
    <dgm:cxn modelId="{B2E2C42C-0703-472C-A53D-654A32DF8463}" type="presParOf" srcId="{5D55ACD0-FDF1-44D0-A0CC-49579E904327}" destId="{9E3A0066-69C4-4847-B0A5-990AE5FC1EC7}" srcOrd="2" destOrd="0" presId="urn:microsoft.com/office/officeart/2005/8/layout/hierarchy1"/>
    <dgm:cxn modelId="{E0C710C5-A89A-42CE-9301-ECBF5C1F683F}" type="presParOf" srcId="{5D55ACD0-FDF1-44D0-A0CC-49579E904327}" destId="{B0ABE35D-BCC6-4071-BE1E-6D06E020C802}" srcOrd="3" destOrd="0" presId="urn:microsoft.com/office/officeart/2005/8/layout/hierarchy1"/>
    <dgm:cxn modelId="{52E7EBFE-CF0D-4AFF-A7BE-97CF46E3AF3F}" type="presParOf" srcId="{B0ABE35D-BCC6-4071-BE1E-6D06E020C802}" destId="{B001A7DE-7887-44B2-8592-1175D2B810E4}" srcOrd="0" destOrd="0" presId="urn:microsoft.com/office/officeart/2005/8/layout/hierarchy1"/>
    <dgm:cxn modelId="{7229362E-A48A-4F5D-A1BF-D55290646499}" type="presParOf" srcId="{B001A7DE-7887-44B2-8592-1175D2B810E4}" destId="{A619BBDB-3741-40A4-B571-D37304251A35}" srcOrd="0" destOrd="0" presId="urn:microsoft.com/office/officeart/2005/8/layout/hierarchy1"/>
    <dgm:cxn modelId="{A68E1C52-C5F6-4971-9798-C01EC0D69972}" type="presParOf" srcId="{B001A7DE-7887-44B2-8592-1175D2B810E4}" destId="{D528907C-D388-4599-B4CB-332C4D1155F6}" srcOrd="1" destOrd="0" presId="urn:microsoft.com/office/officeart/2005/8/layout/hierarchy1"/>
    <dgm:cxn modelId="{EF412144-0A82-4657-81F9-209F1A13957B}" type="presParOf" srcId="{B0ABE35D-BCC6-4071-BE1E-6D06E020C802}" destId="{E8399436-AAD8-4139-8921-74406215B4F4}" srcOrd="1" destOrd="0" presId="urn:microsoft.com/office/officeart/2005/8/layout/hierarchy1"/>
    <dgm:cxn modelId="{224BFD9A-5CF0-44FF-BC9A-2A8BD83D6C7A}" type="presParOf" srcId="{E8399436-AAD8-4139-8921-74406215B4F4}" destId="{5A7AA152-BD38-4864-8FCE-57E6F228E6AA}" srcOrd="0" destOrd="0" presId="urn:microsoft.com/office/officeart/2005/8/layout/hierarchy1"/>
    <dgm:cxn modelId="{FDD0BBE3-3A1A-48F1-97F3-5BF64D404B68}" type="presParOf" srcId="{E8399436-AAD8-4139-8921-74406215B4F4}" destId="{4B1AC691-022A-4CC7-A38E-6EB09D33A7DC}" srcOrd="1" destOrd="0" presId="urn:microsoft.com/office/officeart/2005/8/layout/hierarchy1"/>
    <dgm:cxn modelId="{F06A1FE3-76B7-47AF-B98F-AF80AD016F3A}" type="presParOf" srcId="{4B1AC691-022A-4CC7-A38E-6EB09D33A7DC}" destId="{FC8A42C2-8510-4BCB-A557-2A916C6CF6F1}" srcOrd="0" destOrd="0" presId="urn:microsoft.com/office/officeart/2005/8/layout/hierarchy1"/>
    <dgm:cxn modelId="{E341163D-40ED-4B43-B6FE-42C0147FCBDA}" type="presParOf" srcId="{FC8A42C2-8510-4BCB-A557-2A916C6CF6F1}" destId="{F3CDFCC7-5561-41A7-AD2A-F79B08F3C4D9}" srcOrd="0" destOrd="0" presId="urn:microsoft.com/office/officeart/2005/8/layout/hierarchy1"/>
    <dgm:cxn modelId="{5A4E4656-00BC-44BD-92C8-875BD7177991}" type="presParOf" srcId="{FC8A42C2-8510-4BCB-A557-2A916C6CF6F1}" destId="{7757563D-EF62-4172-8E7E-DB6A2513E740}" srcOrd="1" destOrd="0" presId="urn:microsoft.com/office/officeart/2005/8/layout/hierarchy1"/>
    <dgm:cxn modelId="{B8C544F9-2931-4BAE-BF01-3FEBCC2FDBB3}" type="presParOf" srcId="{4B1AC691-022A-4CC7-A38E-6EB09D33A7DC}" destId="{328FAD4D-76D9-48F0-AC8B-1008B5561827}" srcOrd="1" destOrd="0" presId="urn:microsoft.com/office/officeart/2005/8/layout/hierarchy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14C68D-FD8B-4EE4-B738-041AEAEA5D9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BE58EEE4-2E15-40BF-B275-B76D70496F42}">
      <dgm:prSet custT="1"/>
      <dgm:spPr/>
      <dgm:t>
        <a:bodyPr/>
        <a:lstStyle/>
        <a:p>
          <a:r>
            <a:rPr lang="ru-RU" sz="1200" dirty="0" smtClean="0"/>
            <a:t>За 2014-2015 годы без подтверждающих  оригиналов первичных бухгалтерских документов проведены платежи на общую сумму 889, 4 млн. тенге и 757, 2 млн.тенге </a:t>
          </a:r>
        </a:p>
      </dgm:t>
    </dgm:pt>
    <dgm:pt modelId="{A1B52B12-5F00-4E8A-B291-B4BBE063263E}" type="parTrans" cxnId="{EC168E27-8CBD-41BD-94AA-A123495D214C}">
      <dgm:prSet/>
      <dgm:spPr/>
      <dgm:t>
        <a:bodyPr/>
        <a:lstStyle/>
        <a:p>
          <a:endParaRPr lang="ru-RU"/>
        </a:p>
      </dgm:t>
    </dgm:pt>
    <dgm:pt modelId="{E23282B6-9CA3-4D13-868E-66C27C791C90}" type="sibTrans" cxnId="{EC168E27-8CBD-41BD-94AA-A123495D214C}">
      <dgm:prSet/>
      <dgm:spPr/>
      <dgm:t>
        <a:bodyPr/>
        <a:lstStyle/>
        <a:p>
          <a:endParaRPr lang="ru-RU"/>
        </a:p>
      </dgm:t>
    </dgm:pt>
    <dgm:pt modelId="{9797535E-341B-4D0E-B135-2098ABF6C9CA}">
      <dgm:prSet custT="1"/>
      <dgm:spPr/>
      <dgm:t>
        <a:bodyPr/>
        <a:lstStyle/>
        <a:p>
          <a:r>
            <a:rPr lang="ru-RU" sz="1200" dirty="0" smtClean="0"/>
            <a:t>Хабар -на площади 5 690, 7 кв.м размещены 122 работника, Неиспользуемая площадь составляет 291, 3 кв.м . Сумма неэффективных затрат 2, 5 млн.тенге</a:t>
          </a:r>
          <a:endParaRPr lang="ru-RU" sz="1200" dirty="0"/>
        </a:p>
      </dgm:t>
    </dgm:pt>
    <dgm:pt modelId="{D99EDD33-F6B4-4EF4-9938-89FC17D8C64A}" type="parTrans" cxnId="{1518AAD7-0D23-4E76-B4CF-0958395DDAD7}">
      <dgm:prSet/>
      <dgm:spPr/>
      <dgm:t>
        <a:bodyPr/>
        <a:lstStyle/>
        <a:p>
          <a:endParaRPr lang="ru-RU"/>
        </a:p>
      </dgm:t>
    </dgm:pt>
    <dgm:pt modelId="{AF0B5503-835C-4D21-8663-461FB6CDFA49}" type="sibTrans" cxnId="{1518AAD7-0D23-4E76-B4CF-0958395DDAD7}">
      <dgm:prSet/>
      <dgm:spPr/>
      <dgm:t>
        <a:bodyPr/>
        <a:lstStyle/>
        <a:p>
          <a:endParaRPr lang="ru-RU"/>
        </a:p>
      </dgm:t>
    </dgm:pt>
    <dgm:pt modelId="{409E4714-4D30-4B70-A75D-5262B5AF359C}">
      <dgm:prSet custT="1"/>
      <dgm:spPr/>
      <dgm:t>
        <a:bodyPr/>
        <a:lstStyle/>
        <a:p>
          <a:r>
            <a:rPr lang="ru-RU" sz="1100" dirty="0" smtClean="0"/>
            <a:t>Имеются  несоответствия данных по оказанию услуг производства отечественного телесериала между Агентством и исполнителями, с актами выполненных работ, подписанными между Комитетом связи, информатизации и информации и АО «Агентство «Хабар». Так, в августе и октябре 2014 года между комитетом и АО подписан акт выполненных работ на сумму 211,9 тыс.тенге, в марте и октябре 2015 года на сумму 492 млн.тенге. При этом, агентством приняты услуги по актам выполненных работ с поставщиками на сумму 58,2 млн.тенге.</a:t>
          </a:r>
          <a:endParaRPr lang="ru-RU" sz="1100" dirty="0"/>
        </a:p>
      </dgm:t>
    </dgm:pt>
    <dgm:pt modelId="{5DC605EF-A44D-4EC7-815A-59CDA02F1405}" type="parTrans" cxnId="{F7226DC6-F335-441D-9BDD-5AF5D621BEF2}">
      <dgm:prSet/>
      <dgm:spPr/>
      <dgm:t>
        <a:bodyPr/>
        <a:lstStyle/>
        <a:p>
          <a:endParaRPr lang="ru-RU"/>
        </a:p>
      </dgm:t>
    </dgm:pt>
    <dgm:pt modelId="{CE2E1C03-0E31-4863-9978-6CBCF50BDCDD}" type="sibTrans" cxnId="{F7226DC6-F335-441D-9BDD-5AF5D621BEF2}">
      <dgm:prSet/>
      <dgm:spPr/>
      <dgm:t>
        <a:bodyPr/>
        <a:lstStyle/>
        <a:p>
          <a:endParaRPr lang="ru-RU"/>
        </a:p>
      </dgm:t>
    </dgm:pt>
    <dgm:pt modelId="{459417DD-A103-4E04-8B61-5A069B3527D6}" type="pres">
      <dgm:prSet presAssocID="{4914C68D-FD8B-4EE4-B738-041AEAEA5D9A}" presName="linearFlow" presStyleCnt="0">
        <dgm:presLayoutVars>
          <dgm:dir/>
          <dgm:resizeHandles val="exact"/>
        </dgm:presLayoutVars>
      </dgm:prSet>
      <dgm:spPr/>
    </dgm:pt>
    <dgm:pt modelId="{A4133520-46B4-4954-95A6-C66D47948D93}" type="pres">
      <dgm:prSet presAssocID="{BE58EEE4-2E15-40BF-B275-B76D70496F42}" presName="composite" presStyleCnt="0"/>
      <dgm:spPr/>
    </dgm:pt>
    <dgm:pt modelId="{E19BF59E-86C5-4666-9FE5-E31BAD49DFEB}" type="pres">
      <dgm:prSet presAssocID="{BE58EEE4-2E15-40BF-B275-B76D70496F42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3FE83A0-1D68-4296-9DE7-966C9DA6A371}" type="pres">
      <dgm:prSet presAssocID="{BE58EEE4-2E15-40BF-B275-B76D70496F42}" presName="txShp" presStyleLbl="node1" presStyleIdx="0" presStyleCnt="3" custScaleY="151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C4D84-BD32-4177-A9A0-F4141D166FC0}" type="pres">
      <dgm:prSet presAssocID="{E23282B6-9CA3-4D13-868E-66C27C791C90}" presName="spacing" presStyleCnt="0"/>
      <dgm:spPr/>
    </dgm:pt>
    <dgm:pt modelId="{51D8F6AB-BEB9-4267-B513-2797230E4D8D}" type="pres">
      <dgm:prSet presAssocID="{9797535E-341B-4D0E-B135-2098ABF6C9CA}" presName="composite" presStyleCnt="0"/>
      <dgm:spPr/>
    </dgm:pt>
    <dgm:pt modelId="{3F33EC93-2540-4A12-88F3-98A6EEE5C370}" type="pres">
      <dgm:prSet presAssocID="{9797535E-341B-4D0E-B135-2098ABF6C9CA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3B87BDE-FEF0-4423-8CC4-D6FCCD5C00F5}" type="pres">
      <dgm:prSet presAssocID="{9797535E-341B-4D0E-B135-2098ABF6C9CA}" presName="txShp" presStyleLbl="node1" presStyleIdx="1" presStyleCnt="3" custScaleY="1423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7159C-9B7A-4582-AC73-4494ACA9ABF5}" type="pres">
      <dgm:prSet presAssocID="{AF0B5503-835C-4D21-8663-461FB6CDFA49}" presName="spacing" presStyleCnt="0"/>
      <dgm:spPr/>
    </dgm:pt>
    <dgm:pt modelId="{2945E34C-7895-4DFD-9685-EEBE6E161AD8}" type="pres">
      <dgm:prSet presAssocID="{409E4714-4D30-4B70-A75D-5262B5AF359C}" presName="composite" presStyleCnt="0"/>
      <dgm:spPr/>
    </dgm:pt>
    <dgm:pt modelId="{B88DA830-81FE-47E5-BE97-72B1C72477CF}" type="pres">
      <dgm:prSet presAssocID="{409E4714-4D30-4B70-A75D-5262B5AF359C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160AC42-13E2-4A3B-BA81-D192AA2C2ED0}" type="pres">
      <dgm:prSet presAssocID="{409E4714-4D30-4B70-A75D-5262B5AF359C}" presName="txShp" presStyleLbl="node1" presStyleIdx="2" presStyleCnt="3" custScaleY="186235" custLinFactNeighborX="-400" custLinFactNeighborY="-82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226DC6-F335-441D-9BDD-5AF5D621BEF2}" srcId="{4914C68D-FD8B-4EE4-B738-041AEAEA5D9A}" destId="{409E4714-4D30-4B70-A75D-5262B5AF359C}" srcOrd="2" destOrd="0" parTransId="{5DC605EF-A44D-4EC7-815A-59CDA02F1405}" sibTransId="{CE2E1C03-0E31-4863-9978-6CBCF50BDCDD}"/>
    <dgm:cxn modelId="{CE6CA273-59B2-4365-B82D-859C92B8E61A}" type="presOf" srcId="{409E4714-4D30-4B70-A75D-5262B5AF359C}" destId="{4160AC42-13E2-4A3B-BA81-D192AA2C2ED0}" srcOrd="0" destOrd="0" presId="urn:microsoft.com/office/officeart/2005/8/layout/vList3"/>
    <dgm:cxn modelId="{DAC7E904-142A-45A3-8B81-246F6179545D}" type="presOf" srcId="{9797535E-341B-4D0E-B135-2098ABF6C9CA}" destId="{F3B87BDE-FEF0-4423-8CC4-D6FCCD5C00F5}" srcOrd="0" destOrd="0" presId="urn:microsoft.com/office/officeart/2005/8/layout/vList3"/>
    <dgm:cxn modelId="{1518AAD7-0D23-4E76-B4CF-0958395DDAD7}" srcId="{4914C68D-FD8B-4EE4-B738-041AEAEA5D9A}" destId="{9797535E-341B-4D0E-B135-2098ABF6C9CA}" srcOrd="1" destOrd="0" parTransId="{D99EDD33-F6B4-4EF4-9938-89FC17D8C64A}" sibTransId="{AF0B5503-835C-4D21-8663-461FB6CDFA49}"/>
    <dgm:cxn modelId="{547A2D69-B03D-4FE4-979B-8172BDDDA929}" type="presOf" srcId="{BE58EEE4-2E15-40BF-B275-B76D70496F42}" destId="{03FE83A0-1D68-4296-9DE7-966C9DA6A371}" srcOrd="0" destOrd="0" presId="urn:microsoft.com/office/officeart/2005/8/layout/vList3"/>
    <dgm:cxn modelId="{EC168E27-8CBD-41BD-94AA-A123495D214C}" srcId="{4914C68D-FD8B-4EE4-B738-041AEAEA5D9A}" destId="{BE58EEE4-2E15-40BF-B275-B76D70496F42}" srcOrd="0" destOrd="0" parTransId="{A1B52B12-5F00-4E8A-B291-B4BBE063263E}" sibTransId="{E23282B6-9CA3-4D13-868E-66C27C791C90}"/>
    <dgm:cxn modelId="{9191316A-D6CA-4356-9F8D-1EA82F3848F4}" type="presOf" srcId="{4914C68D-FD8B-4EE4-B738-041AEAEA5D9A}" destId="{459417DD-A103-4E04-8B61-5A069B3527D6}" srcOrd="0" destOrd="0" presId="urn:microsoft.com/office/officeart/2005/8/layout/vList3"/>
    <dgm:cxn modelId="{1657FA43-11EC-4D38-9958-0DEC034704D2}" type="presParOf" srcId="{459417DD-A103-4E04-8B61-5A069B3527D6}" destId="{A4133520-46B4-4954-95A6-C66D47948D93}" srcOrd="0" destOrd="0" presId="urn:microsoft.com/office/officeart/2005/8/layout/vList3"/>
    <dgm:cxn modelId="{436056E5-0613-427E-A1B6-3F662FDB7ACC}" type="presParOf" srcId="{A4133520-46B4-4954-95A6-C66D47948D93}" destId="{E19BF59E-86C5-4666-9FE5-E31BAD49DFEB}" srcOrd="0" destOrd="0" presId="urn:microsoft.com/office/officeart/2005/8/layout/vList3"/>
    <dgm:cxn modelId="{CA5A65FA-4176-429B-BE3C-D229857B06D6}" type="presParOf" srcId="{A4133520-46B4-4954-95A6-C66D47948D93}" destId="{03FE83A0-1D68-4296-9DE7-966C9DA6A371}" srcOrd="1" destOrd="0" presId="urn:microsoft.com/office/officeart/2005/8/layout/vList3"/>
    <dgm:cxn modelId="{F15457C8-E1C8-4F29-9083-B8EB9D8ED0C8}" type="presParOf" srcId="{459417DD-A103-4E04-8B61-5A069B3527D6}" destId="{660C4D84-BD32-4177-A9A0-F4141D166FC0}" srcOrd="1" destOrd="0" presId="urn:microsoft.com/office/officeart/2005/8/layout/vList3"/>
    <dgm:cxn modelId="{D2337778-2495-4237-BDFB-1348C33EAE68}" type="presParOf" srcId="{459417DD-A103-4E04-8B61-5A069B3527D6}" destId="{51D8F6AB-BEB9-4267-B513-2797230E4D8D}" srcOrd="2" destOrd="0" presId="urn:microsoft.com/office/officeart/2005/8/layout/vList3"/>
    <dgm:cxn modelId="{EB10A99D-9990-4718-A4C4-2D54538D67E6}" type="presParOf" srcId="{51D8F6AB-BEB9-4267-B513-2797230E4D8D}" destId="{3F33EC93-2540-4A12-88F3-98A6EEE5C370}" srcOrd="0" destOrd="0" presId="urn:microsoft.com/office/officeart/2005/8/layout/vList3"/>
    <dgm:cxn modelId="{FC597F05-5524-4729-972D-7AD8173D2ED2}" type="presParOf" srcId="{51D8F6AB-BEB9-4267-B513-2797230E4D8D}" destId="{F3B87BDE-FEF0-4423-8CC4-D6FCCD5C00F5}" srcOrd="1" destOrd="0" presId="urn:microsoft.com/office/officeart/2005/8/layout/vList3"/>
    <dgm:cxn modelId="{1C7067BC-24A4-47E3-A542-D1B4258FA8A5}" type="presParOf" srcId="{459417DD-A103-4E04-8B61-5A069B3527D6}" destId="{C0A7159C-9B7A-4582-AC73-4494ACA9ABF5}" srcOrd="3" destOrd="0" presId="urn:microsoft.com/office/officeart/2005/8/layout/vList3"/>
    <dgm:cxn modelId="{BD4787D5-8BF9-47D8-A1D4-89428CF1B033}" type="presParOf" srcId="{459417DD-A103-4E04-8B61-5A069B3527D6}" destId="{2945E34C-7895-4DFD-9685-EEBE6E161AD8}" srcOrd="4" destOrd="0" presId="urn:microsoft.com/office/officeart/2005/8/layout/vList3"/>
    <dgm:cxn modelId="{563D6141-1EC5-438D-8A33-E26DA3295A5F}" type="presParOf" srcId="{2945E34C-7895-4DFD-9685-EEBE6E161AD8}" destId="{B88DA830-81FE-47E5-BE97-72B1C72477CF}" srcOrd="0" destOrd="0" presId="urn:microsoft.com/office/officeart/2005/8/layout/vList3"/>
    <dgm:cxn modelId="{79E5E914-37E3-46CC-AA8B-6508EAD80CA4}" type="presParOf" srcId="{2945E34C-7895-4DFD-9685-EEBE6E161AD8}" destId="{4160AC42-13E2-4A3B-BA81-D192AA2C2ED0}" srcOrd="1" destOrd="0" presId="urn:microsoft.com/office/officeart/2005/8/layout/vList3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F2031A-14BA-4EEA-BD18-64BFDC8031C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AE9B66C-E0D7-41DD-A8D0-FC0718255BBC}">
      <dgm:prSet/>
      <dgm:spPr/>
      <dgm:t>
        <a:bodyPr/>
        <a:lstStyle/>
        <a:p>
          <a:r>
            <a:rPr lang="ru-RU" dirty="0" smtClean="0"/>
            <a:t>В  2014-2015 годах в нарушение условий договора АО «</a:t>
          </a:r>
          <a:r>
            <a:rPr lang="ru-RU" dirty="0" err="1" smtClean="0"/>
            <a:t>Казправда</a:t>
          </a:r>
          <a:r>
            <a:rPr lang="ru-RU" dirty="0" smtClean="0"/>
            <a:t>» не исполнено 7 тематических направлений по государственному заданию</a:t>
          </a:r>
          <a:endParaRPr lang="ru-RU" dirty="0"/>
        </a:p>
      </dgm:t>
    </dgm:pt>
    <dgm:pt modelId="{C862D590-2F47-4836-80C5-A72878121E7E}" type="parTrans" cxnId="{E02CD52B-78CF-434F-9B8C-7285DD46F5B1}">
      <dgm:prSet/>
      <dgm:spPr/>
      <dgm:t>
        <a:bodyPr/>
        <a:lstStyle/>
        <a:p>
          <a:endParaRPr lang="ru-RU"/>
        </a:p>
      </dgm:t>
    </dgm:pt>
    <dgm:pt modelId="{F8ADC1B4-54A2-4C06-9800-0265F5E54C4C}" type="sibTrans" cxnId="{E02CD52B-78CF-434F-9B8C-7285DD46F5B1}">
      <dgm:prSet/>
      <dgm:spPr/>
      <dgm:t>
        <a:bodyPr/>
        <a:lstStyle/>
        <a:p>
          <a:endParaRPr lang="ru-RU"/>
        </a:p>
      </dgm:t>
    </dgm:pt>
    <dgm:pt modelId="{254EBDF7-9E99-4AA2-BA29-87135361A26E}">
      <dgm:prSet/>
      <dgm:spPr/>
      <dgm:t>
        <a:bodyPr/>
        <a:lstStyle/>
        <a:p>
          <a:r>
            <a:rPr lang="ru-RU" smtClean="0"/>
            <a:t>При расчете полос объемы, указанные в актах выполненных работ за январь-июль 2014 года, завышены на общую сумму 2 млн.тенге.</a:t>
          </a:r>
          <a:endParaRPr lang="ru-RU"/>
        </a:p>
      </dgm:t>
    </dgm:pt>
    <dgm:pt modelId="{A9E88734-0449-4A22-A2A3-D595E2C0C697}" type="parTrans" cxnId="{2787C771-2858-4AFE-90BB-1EA3B2E49A2F}">
      <dgm:prSet/>
      <dgm:spPr/>
      <dgm:t>
        <a:bodyPr/>
        <a:lstStyle/>
        <a:p>
          <a:endParaRPr lang="ru-RU"/>
        </a:p>
      </dgm:t>
    </dgm:pt>
    <dgm:pt modelId="{B1A5D35D-8AB3-43C4-B955-EB55CB933A53}" type="sibTrans" cxnId="{2787C771-2858-4AFE-90BB-1EA3B2E49A2F}">
      <dgm:prSet/>
      <dgm:spPr/>
      <dgm:t>
        <a:bodyPr/>
        <a:lstStyle/>
        <a:p>
          <a:endParaRPr lang="ru-RU"/>
        </a:p>
      </dgm:t>
    </dgm:pt>
    <dgm:pt modelId="{B8F212DC-1F8A-4A8D-BF45-D7C57998B3F7}" type="pres">
      <dgm:prSet presAssocID="{86F2031A-14BA-4EEA-BD18-64BFDC8031C2}" presName="linearFlow" presStyleCnt="0">
        <dgm:presLayoutVars>
          <dgm:dir/>
          <dgm:resizeHandles val="exact"/>
        </dgm:presLayoutVars>
      </dgm:prSet>
      <dgm:spPr/>
    </dgm:pt>
    <dgm:pt modelId="{F82834E6-CDE6-4AB8-9F01-1226097F301F}" type="pres">
      <dgm:prSet presAssocID="{FAE9B66C-E0D7-41DD-A8D0-FC0718255BBC}" presName="composite" presStyleCnt="0"/>
      <dgm:spPr/>
    </dgm:pt>
    <dgm:pt modelId="{BDC4D27B-8CE4-4CE0-9CAE-F9FC46E6761E}" type="pres">
      <dgm:prSet presAssocID="{FAE9B66C-E0D7-41DD-A8D0-FC0718255BBC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02BB3E7-C7EF-40B3-8163-CEA2C82F82FF}" type="pres">
      <dgm:prSet presAssocID="{FAE9B66C-E0D7-41DD-A8D0-FC0718255BBC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17738-7342-43C1-A862-C71E3C37C765}" type="pres">
      <dgm:prSet presAssocID="{F8ADC1B4-54A2-4C06-9800-0265F5E54C4C}" presName="spacing" presStyleCnt="0"/>
      <dgm:spPr/>
    </dgm:pt>
    <dgm:pt modelId="{6C2AA1A3-E84E-4F69-BE0B-D1A01122708B}" type="pres">
      <dgm:prSet presAssocID="{254EBDF7-9E99-4AA2-BA29-87135361A26E}" presName="composite" presStyleCnt="0"/>
      <dgm:spPr/>
    </dgm:pt>
    <dgm:pt modelId="{C00A11D5-BA26-48A0-AE12-AC584FA9CBFD}" type="pres">
      <dgm:prSet presAssocID="{254EBDF7-9E99-4AA2-BA29-87135361A26E}" presName="imgShp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2BD238E-7ADB-489A-9DE1-6ACFEF419DF3}" type="pres">
      <dgm:prSet presAssocID="{254EBDF7-9E99-4AA2-BA29-87135361A26E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87C771-2858-4AFE-90BB-1EA3B2E49A2F}" srcId="{86F2031A-14BA-4EEA-BD18-64BFDC8031C2}" destId="{254EBDF7-9E99-4AA2-BA29-87135361A26E}" srcOrd="1" destOrd="0" parTransId="{A9E88734-0449-4A22-A2A3-D595E2C0C697}" sibTransId="{B1A5D35D-8AB3-43C4-B955-EB55CB933A53}"/>
    <dgm:cxn modelId="{D6CE0F71-54BD-4DBA-B4ED-79B23DD75E89}" type="presOf" srcId="{86F2031A-14BA-4EEA-BD18-64BFDC8031C2}" destId="{B8F212DC-1F8A-4A8D-BF45-D7C57998B3F7}" srcOrd="0" destOrd="0" presId="urn:microsoft.com/office/officeart/2005/8/layout/vList3"/>
    <dgm:cxn modelId="{AC15A4D3-8149-47D1-8B82-8760713EF370}" type="presOf" srcId="{FAE9B66C-E0D7-41DD-A8D0-FC0718255BBC}" destId="{402BB3E7-C7EF-40B3-8163-CEA2C82F82FF}" srcOrd="0" destOrd="0" presId="urn:microsoft.com/office/officeart/2005/8/layout/vList3"/>
    <dgm:cxn modelId="{E02CD52B-78CF-434F-9B8C-7285DD46F5B1}" srcId="{86F2031A-14BA-4EEA-BD18-64BFDC8031C2}" destId="{FAE9B66C-E0D7-41DD-A8D0-FC0718255BBC}" srcOrd="0" destOrd="0" parTransId="{C862D590-2F47-4836-80C5-A72878121E7E}" sibTransId="{F8ADC1B4-54A2-4C06-9800-0265F5E54C4C}"/>
    <dgm:cxn modelId="{C653244B-26EE-4145-9C29-D1AF7634ED09}" type="presOf" srcId="{254EBDF7-9E99-4AA2-BA29-87135361A26E}" destId="{F2BD238E-7ADB-489A-9DE1-6ACFEF419DF3}" srcOrd="0" destOrd="0" presId="urn:microsoft.com/office/officeart/2005/8/layout/vList3"/>
    <dgm:cxn modelId="{7E89C9C2-DF8A-4654-815F-8FB8E14CCB0F}" type="presParOf" srcId="{B8F212DC-1F8A-4A8D-BF45-D7C57998B3F7}" destId="{F82834E6-CDE6-4AB8-9F01-1226097F301F}" srcOrd="0" destOrd="0" presId="urn:microsoft.com/office/officeart/2005/8/layout/vList3"/>
    <dgm:cxn modelId="{0E217FD8-75EA-4D53-83E8-2C54AAE94200}" type="presParOf" srcId="{F82834E6-CDE6-4AB8-9F01-1226097F301F}" destId="{BDC4D27B-8CE4-4CE0-9CAE-F9FC46E6761E}" srcOrd="0" destOrd="0" presId="urn:microsoft.com/office/officeart/2005/8/layout/vList3"/>
    <dgm:cxn modelId="{BFEE9B39-CFCC-4FC4-87CC-8CB58E17B8AC}" type="presParOf" srcId="{F82834E6-CDE6-4AB8-9F01-1226097F301F}" destId="{402BB3E7-C7EF-40B3-8163-CEA2C82F82FF}" srcOrd="1" destOrd="0" presId="urn:microsoft.com/office/officeart/2005/8/layout/vList3"/>
    <dgm:cxn modelId="{9AA2A6D4-5600-4D77-9E0B-CC62E3F39309}" type="presParOf" srcId="{B8F212DC-1F8A-4A8D-BF45-D7C57998B3F7}" destId="{06A17738-7342-43C1-A862-C71E3C37C765}" srcOrd="1" destOrd="0" presId="urn:microsoft.com/office/officeart/2005/8/layout/vList3"/>
    <dgm:cxn modelId="{94B89E72-C43F-46C5-B175-C84555AC6442}" type="presParOf" srcId="{B8F212DC-1F8A-4A8D-BF45-D7C57998B3F7}" destId="{6C2AA1A3-E84E-4F69-BE0B-D1A01122708B}" srcOrd="2" destOrd="0" presId="urn:microsoft.com/office/officeart/2005/8/layout/vList3"/>
    <dgm:cxn modelId="{B46A8FCC-3D8C-4A88-B6B7-F76106BD2DB3}" type="presParOf" srcId="{6C2AA1A3-E84E-4F69-BE0B-D1A01122708B}" destId="{C00A11D5-BA26-48A0-AE12-AC584FA9CBFD}" srcOrd="0" destOrd="0" presId="urn:microsoft.com/office/officeart/2005/8/layout/vList3"/>
    <dgm:cxn modelId="{3957635D-B58B-4231-9D3C-EB097920C572}" type="presParOf" srcId="{6C2AA1A3-E84E-4F69-BE0B-D1A01122708B}" destId="{F2BD238E-7ADB-489A-9DE1-6ACFEF419DF3}" srcOrd="1" destOrd="0" presId="urn:microsoft.com/office/officeart/2005/8/layout/vList3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243367D-ED34-4145-936D-FC8CBC239DC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6522E9B-7E55-4F7B-809C-1FB8889CFB33}">
      <dgm:prSet/>
      <dgm:spPr/>
      <dgm:t>
        <a:bodyPr/>
        <a:lstStyle/>
        <a:p>
          <a:r>
            <a:rPr lang="ru-RU" smtClean="0"/>
            <a:t>За 2014-2015 годы не исполнены 7 тематических направлений </a:t>
          </a:r>
          <a:endParaRPr lang="ru-RU" dirty="0" smtClean="0"/>
        </a:p>
      </dgm:t>
    </dgm:pt>
    <dgm:pt modelId="{2B1B9707-9938-47B2-BFE3-009F19CC9DFD}" type="parTrans" cxnId="{239D226E-74B0-49B8-84A8-470629241319}">
      <dgm:prSet/>
      <dgm:spPr/>
      <dgm:t>
        <a:bodyPr/>
        <a:lstStyle/>
        <a:p>
          <a:endParaRPr lang="ru-RU"/>
        </a:p>
      </dgm:t>
    </dgm:pt>
    <dgm:pt modelId="{A99924EF-9D05-49B5-92D6-156182B5FA8F}" type="sibTrans" cxnId="{239D226E-74B0-49B8-84A8-470629241319}">
      <dgm:prSet/>
      <dgm:spPr/>
      <dgm:t>
        <a:bodyPr/>
        <a:lstStyle/>
        <a:p>
          <a:endParaRPr lang="ru-RU"/>
        </a:p>
      </dgm:t>
    </dgm:pt>
    <dgm:pt modelId="{F5FD4E91-B9FB-492E-8884-92F58B02AB9A}">
      <dgm:prSet/>
      <dgm:spPr/>
      <dgm:t>
        <a:bodyPr/>
        <a:lstStyle/>
        <a:p>
          <a:r>
            <a:rPr lang="ru-RU" smtClean="0"/>
            <a:t>Не обеспечено достоверное  подтверждение выполнения услуг по тематическим направлениям, предусмотренным условиями договора на сумму 3,1 млн.тенге (в том числе , в 2014 году -1,7 млн.тенге, в 2015 году – 1,3 млн. тенге).</a:t>
          </a:r>
          <a:endParaRPr lang="ru-RU"/>
        </a:p>
      </dgm:t>
    </dgm:pt>
    <dgm:pt modelId="{698E5DA0-55D9-41BB-8973-AECD821FC1BD}" type="parTrans" cxnId="{C57C088B-EDE4-40F9-A8AB-C5CDAC1B129B}">
      <dgm:prSet/>
      <dgm:spPr/>
      <dgm:t>
        <a:bodyPr/>
        <a:lstStyle/>
        <a:p>
          <a:endParaRPr lang="ru-RU"/>
        </a:p>
      </dgm:t>
    </dgm:pt>
    <dgm:pt modelId="{A82AD17B-34F5-45E0-86F6-D98329FABA12}" type="sibTrans" cxnId="{C57C088B-EDE4-40F9-A8AB-C5CDAC1B129B}">
      <dgm:prSet/>
      <dgm:spPr/>
      <dgm:t>
        <a:bodyPr/>
        <a:lstStyle/>
        <a:p>
          <a:endParaRPr lang="ru-RU"/>
        </a:p>
      </dgm:t>
    </dgm:pt>
    <dgm:pt modelId="{9906D089-7354-4A07-ABF9-5CA42E94CA2D}">
      <dgm:prSet/>
      <dgm:spPr/>
      <dgm:t>
        <a:bodyPr/>
        <a:lstStyle/>
        <a:p>
          <a:r>
            <a:rPr lang="ru-RU" smtClean="0"/>
            <a:t>Не обеспечено достоверное  подтверждение выполнения услуг по тематическим направлениям, предусмотренным условиями договора на сумму 3,1 млн.тенге (в том числе , в 2014 году -1,7 млн.тенге, в 2015 году – 1,3 млн. тенге).</a:t>
          </a:r>
          <a:endParaRPr lang="ru-RU"/>
        </a:p>
      </dgm:t>
    </dgm:pt>
    <dgm:pt modelId="{A7769FB2-DD46-4698-8FF2-7C65902007C9}" type="parTrans" cxnId="{9E5378C6-B98E-4111-B7C7-92A95C64D306}">
      <dgm:prSet/>
      <dgm:spPr/>
      <dgm:t>
        <a:bodyPr/>
        <a:lstStyle/>
        <a:p>
          <a:endParaRPr lang="ru-RU"/>
        </a:p>
      </dgm:t>
    </dgm:pt>
    <dgm:pt modelId="{50654445-1688-49A2-B9BA-429F6F3FCE41}" type="sibTrans" cxnId="{9E5378C6-B98E-4111-B7C7-92A95C64D306}">
      <dgm:prSet/>
      <dgm:spPr/>
      <dgm:t>
        <a:bodyPr/>
        <a:lstStyle/>
        <a:p>
          <a:endParaRPr lang="ru-RU"/>
        </a:p>
      </dgm:t>
    </dgm:pt>
    <dgm:pt modelId="{FE838DE5-045B-43BE-ACBF-B92481BB935E}">
      <dgm:prSet/>
      <dgm:spPr/>
      <dgm:t>
        <a:bodyPr/>
        <a:lstStyle/>
        <a:p>
          <a:endParaRPr lang="ru-RU"/>
        </a:p>
      </dgm:t>
    </dgm:pt>
    <dgm:pt modelId="{9246C151-4174-4462-BB3F-036321017221}" type="parTrans" cxnId="{129127FE-3E38-45FB-9267-9AAAABBE362F}">
      <dgm:prSet/>
      <dgm:spPr/>
      <dgm:t>
        <a:bodyPr/>
        <a:lstStyle/>
        <a:p>
          <a:endParaRPr lang="ru-RU"/>
        </a:p>
      </dgm:t>
    </dgm:pt>
    <dgm:pt modelId="{5255FF31-D070-4936-A181-34ABBA3F9B9C}" type="sibTrans" cxnId="{129127FE-3E38-45FB-9267-9AAAABBE362F}">
      <dgm:prSet/>
      <dgm:spPr/>
      <dgm:t>
        <a:bodyPr/>
        <a:lstStyle/>
        <a:p>
          <a:endParaRPr lang="ru-RU"/>
        </a:p>
      </dgm:t>
    </dgm:pt>
    <dgm:pt modelId="{3702C323-1A5C-4894-98A2-C0D74F7B247D}" type="pres">
      <dgm:prSet presAssocID="{D243367D-ED34-4145-936D-FC8CBC239DCA}" presName="linearFlow" presStyleCnt="0">
        <dgm:presLayoutVars>
          <dgm:dir/>
          <dgm:resizeHandles val="exact"/>
        </dgm:presLayoutVars>
      </dgm:prSet>
      <dgm:spPr/>
    </dgm:pt>
    <dgm:pt modelId="{B68ACD32-DC26-4A99-94BE-D8C3B629B7FA}" type="pres">
      <dgm:prSet presAssocID="{76522E9B-7E55-4F7B-809C-1FB8889CFB33}" presName="composite" presStyleCnt="0"/>
      <dgm:spPr/>
    </dgm:pt>
    <dgm:pt modelId="{01E34219-3468-4FAA-B027-8E5A71745B8F}" type="pres">
      <dgm:prSet presAssocID="{76522E9B-7E55-4F7B-809C-1FB8889CFB33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1AF611A-90CC-4470-8238-30153684D345}" type="pres">
      <dgm:prSet presAssocID="{76522E9B-7E55-4F7B-809C-1FB8889CFB3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E6FBF-7808-485A-95C2-2FA2F4C66C26}" type="pres">
      <dgm:prSet presAssocID="{A99924EF-9D05-49B5-92D6-156182B5FA8F}" presName="spacing" presStyleCnt="0"/>
      <dgm:spPr/>
    </dgm:pt>
    <dgm:pt modelId="{3DD2F0C8-06F8-4205-B94D-0CEA4490AD1B}" type="pres">
      <dgm:prSet presAssocID="{F5FD4E91-B9FB-492E-8884-92F58B02AB9A}" presName="composite" presStyleCnt="0"/>
      <dgm:spPr/>
    </dgm:pt>
    <dgm:pt modelId="{54C9127C-7551-4FB6-9DA7-84010A89858A}" type="pres">
      <dgm:prSet presAssocID="{F5FD4E91-B9FB-492E-8884-92F58B02AB9A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39321B8-9097-4440-9A15-1826F3918F52}" type="pres">
      <dgm:prSet presAssocID="{F5FD4E91-B9FB-492E-8884-92F58B02AB9A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C65BC-B47C-43B2-A7A7-4B8E9ACED210}" type="pres">
      <dgm:prSet presAssocID="{A82AD17B-34F5-45E0-86F6-D98329FABA12}" presName="spacing" presStyleCnt="0"/>
      <dgm:spPr/>
    </dgm:pt>
    <dgm:pt modelId="{CCB80FD5-5F46-4D14-B3CA-A8CF21DE2593}" type="pres">
      <dgm:prSet presAssocID="{9906D089-7354-4A07-ABF9-5CA42E94CA2D}" presName="composite" presStyleCnt="0"/>
      <dgm:spPr/>
    </dgm:pt>
    <dgm:pt modelId="{AB500034-37DA-4D1E-B212-FABED6309B6B}" type="pres">
      <dgm:prSet presAssocID="{9906D089-7354-4A07-ABF9-5CA42E94CA2D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B77E680-D599-4E8C-9AFD-C23074330311}" type="pres">
      <dgm:prSet presAssocID="{9906D089-7354-4A07-ABF9-5CA42E94CA2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9127FE-3E38-45FB-9267-9AAAABBE362F}" srcId="{9906D089-7354-4A07-ABF9-5CA42E94CA2D}" destId="{FE838DE5-045B-43BE-ACBF-B92481BB935E}" srcOrd="0" destOrd="0" parTransId="{9246C151-4174-4462-BB3F-036321017221}" sibTransId="{5255FF31-D070-4936-A181-34ABBA3F9B9C}"/>
    <dgm:cxn modelId="{3EE59142-4619-4E63-AB29-C207B03DF1C3}" type="presOf" srcId="{F5FD4E91-B9FB-492E-8884-92F58B02AB9A}" destId="{739321B8-9097-4440-9A15-1826F3918F52}" srcOrd="0" destOrd="0" presId="urn:microsoft.com/office/officeart/2005/8/layout/vList3"/>
    <dgm:cxn modelId="{A4D2388E-4237-4FC1-B185-666C4A9ACBCA}" type="presOf" srcId="{9906D089-7354-4A07-ABF9-5CA42E94CA2D}" destId="{8B77E680-D599-4E8C-9AFD-C23074330311}" srcOrd="0" destOrd="0" presId="urn:microsoft.com/office/officeart/2005/8/layout/vList3"/>
    <dgm:cxn modelId="{9E5378C6-B98E-4111-B7C7-92A95C64D306}" srcId="{D243367D-ED34-4145-936D-FC8CBC239DCA}" destId="{9906D089-7354-4A07-ABF9-5CA42E94CA2D}" srcOrd="2" destOrd="0" parTransId="{A7769FB2-DD46-4698-8FF2-7C65902007C9}" sibTransId="{50654445-1688-49A2-B9BA-429F6F3FCE41}"/>
    <dgm:cxn modelId="{0C693D30-CA5F-4A19-A64C-B2E63A66965E}" type="presOf" srcId="{76522E9B-7E55-4F7B-809C-1FB8889CFB33}" destId="{F1AF611A-90CC-4470-8238-30153684D345}" srcOrd="0" destOrd="0" presId="urn:microsoft.com/office/officeart/2005/8/layout/vList3"/>
    <dgm:cxn modelId="{2DFB2EAA-CC18-4D6C-BA5A-75199CEB0AB5}" type="presOf" srcId="{FE838DE5-045B-43BE-ACBF-B92481BB935E}" destId="{8B77E680-D599-4E8C-9AFD-C23074330311}" srcOrd="0" destOrd="1" presId="urn:microsoft.com/office/officeart/2005/8/layout/vList3"/>
    <dgm:cxn modelId="{239D226E-74B0-49B8-84A8-470629241319}" srcId="{D243367D-ED34-4145-936D-FC8CBC239DCA}" destId="{76522E9B-7E55-4F7B-809C-1FB8889CFB33}" srcOrd="0" destOrd="0" parTransId="{2B1B9707-9938-47B2-BFE3-009F19CC9DFD}" sibTransId="{A99924EF-9D05-49B5-92D6-156182B5FA8F}"/>
    <dgm:cxn modelId="{F8458CAA-1712-4B5C-B39C-AB8A75C230EA}" type="presOf" srcId="{D243367D-ED34-4145-936D-FC8CBC239DCA}" destId="{3702C323-1A5C-4894-98A2-C0D74F7B247D}" srcOrd="0" destOrd="0" presId="urn:microsoft.com/office/officeart/2005/8/layout/vList3"/>
    <dgm:cxn modelId="{C57C088B-EDE4-40F9-A8AB-C5CDAC1B129B}" srcId="{D243367D-ED34-4145-936D-FC8CBC239DCA}" destId="{F5FD4E91-B9FB-492E-8884-92F58B02AB9A}" srcOrd="1" destOrd="0" parTransId="{698E5DA0-55D9-41BB-8973-AECD821FC1BD}" sibTransId="{A82AD17B-34F5-45E0-86F6-D98329FABA12}"/>
    <dgm:cxn modelId="{F36601CB-3744-43E5-87B3-FEB198DD6E73}" type="presParOf" srcId="{3702C323-1A5C-4894-98A2-C0D74F7B247D}" destId="{B68ACD32-DC26-4A99-94BE-D8C3B629B7FA}" srcOrd="0" destOrd="0" presId="urn:microsoft.com/office/officeart/2005/8/layout/vList3"/>
    <dgm:cxn modelId="{4D4004B5-5B3D-4DA3-ACA6-70AA741A2A0F}" type="presParOf" srcId="{B68ACD32-DC26-4A99-94BE-D8C3B629B7FA}" destId="{01E34219-3468-4FAA-B027-8E5A71745B8F}" srcOrd="0" destOrd="0" presId="urn:microsoft.com/office/officeart/2005/8/layout/vList3"/>
    <dgm:cxn modelId="{DD602E49-5398-4DD9-B255-4FB98E732E2C}" type="presParOf" srcId="{B68ACD32-DC26-4A99-94BE-D8C3B629B7FA}" destId="{F1AF611A-90CC-4470-8238-30153684D345}" srcOrd="1" destOrd="0" presId="urn:microsoft.com/office/officeart/2005/8/layout/vList3"/>
    <dgm:cxn modelId="{737AE9B1-80B0-40A1-8F8D-C3463E7F4D76}" type="presParOf" srcId="{3702C323-1A5C-4894-98A2-C0D74F7B247D}" destId="{8DBE6FBF-7808-485A-95C2-2FA2F4C66C26}" srcOrd="1" destOrd="0" presId="urn:microsoft.com/office/officeart/2005/8/layout/vList3"/>
    <dgm:cxn modelId="{BB6AA915-3E7F-462F-A1FA-46377BF58F58}" type="presParOf" srcId="{3702C323-1A5C-4894-98A2-C0D74F7B247D}" destId="{3DD2F0C8-06F8-4205-B94D-0CEA4490AD1B}" srcOrd="2" destOrd="0" presId="urn:microsoft.com/office/officeart/2005/8/layout/vList3"/>
    <dgm:cxn modelId="{92448BE6-63ED-41C7-8EFF-A87D812F7FA5}" type="presParOf" srcId="{3DD2F0C8-06F8-4205-B94D-0CEA4490AD1B}" destId="{54C9127C-7551-4FB6-9DA7-84010A89858A}" srcOrd="0" destOrd="0" presId="urn:microsoft.com/office/officeart/2005/8/layout/vList3"/>
    <dgm:cxn modelId="{B3DD38D9-AD10-4C0A-9D3A-034FBDD83042}" type="presParOf" srcId="{3DD2F0C8-06F8-4205-B94D-0CEA4490AD1B}" destId="{739321B8-9097-4440-9A15-1826F3918F52}" srcOrd="1" destOrd="0" presId="urn:microsoft.com/office/officeart/2005/8/layout/vList3"/>
    <dgm:cxn modelId="{1CB01AC6-99B8-49CF-BA33-B31BD92163CF}" type="presParOf" srcId="{3702C323-1A5C-4894-98A2-C0D74F7B247D}" destId="{2DEC65BC-B47C-43B2-A7A7-4B8E9ACED210}" srcOrd="3" destOrd="0" presId="urn:microsoft.com/office/officeart/2005/8/layout/vList3"/>
    <dgm:cxn modelId="{48F1B4B4-0543-4637-AE25-417E2DEF20B4}" type="presParOf" srcId="{3702C323-1A5C-4894-98A2-C0D74F7B247D}" destId="{CCB80FD5-5F46-4D14-B3CA-A8CF21DE2593}" srcOrd="4" destOrd="0" presId="urn:microsoft.com/office/officeart/2005/8/layout/vList3"/>
    <dgm:cxn modelId="{B834E1A9-66A8-4F15-8D43-DE11F71E337C}" type="presParOf" srcId="{CCB80FD5-5F46-4D14-B3CA-A8CF21DE2593}" destId="{AB500034-37DA-4D1E-B212-FABED6309B6B}" srcOrd="0" destOrd="0" presId="urn:microsoft.com/office/officeart/2005/8/layout/vList3"/>
    <dgm:cxn modelId="{688B7148-E129-4A9B-89DF-F08342ED7E5C}" type="presParOf" srcId="{CCB80FD5-5F46-4D14-B3CA-A8CF21DE2593}" destId="{8B77E680-D599-4E8C-9AFD-C23074330311}" srcOrd="1" destOrd="0" presId="urn:microsoft.com/office/officeart/2005/8/layout/vList3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720E881-65A9-4B75-A90E-2C1657F4020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6A13F9B-CD12-48B6-8F8B-DC74B22E5C74}">
      <dgm:prSet phldrT="[Текст]"/>
      <dgm:spPr/>
      <dgm:t>
        <a:bodyPr/>
        <a:lstStyle/>
        <a:p>
          <a:r>
            <a:rPr lang="ru-RU" dirty="0" smtClean="0"/>
            <a:t>В нарушение  Бюджетного кодекса  АО «</a:t>
          </a:r>
          <a:r>
            <a:rPr lang="ru-RU" dirty="0" err="1" smtClean="0"/>
            <a:t>Казконтент</a:t>
          </a:r>
          <a:r>
            <a:rPr lang="ru-RU" dirty="0" smtClean="0"/>
            <a:t>» оплачены услуги модератора социальной сети портала «</a:t>
          </a:r>
          <a:r>
            <a:rPr lang="en-US" dirty="0" err="1" smtClean="0"/>
            <a:t>Bizznet</a:t>
          </a:r>
          <a:r>
            <a:rPr lang="ru-RU" dirty="0" smtClean="0"/>
            <a:t>.</a:t>
          </a:r>
          <a:r>
            <a:rPr lang="en-US" dirty="0" err="1" smtClean="0"/>
            <a:t>kz</a:t>
          </a:r>
          <a:r>
            <a:rPr lang="ru-RU" dirty="0" smtClean="0"/>
            <a:t>», не предусмотренные в бюджетной программе 031 в общей сумме 6,3 млн.тенге.</a:t>
          </a:r>
          <a:endParaRPr lang="ru-RU" dirty="0"/>
        </a:p>
      </dgm:t>
    </dgm:pt>
    <dgm:pt modelId="{2C36EEAF-C407-4166-924F-AEFA14AED082}" type="parTrans" cxnId="{82790394-8689-4581-BBFF-4234C09645EF}">
      <dgm:prSet/>
      <dgm:spPr/>
    </dgm:pt>
    <dgm:pt modelId="{647989E9-4CFE-4BE9-80D7-A303480FBB3E}" type="sibTrans" cxnId="{82790394-8689-4581-BBFF-4234C09645EF}">
      <dgm:prSet/>
      <dgm:spPr/>
    </dgm:pt>
    <dgm:pt modelId="{EE5116BB-CEA5-46BB-9FE8-C39B88AC66F6}">
      <dgm:prSet/>
      <dgm:spPr/>
      <dgm:t>
        <a:bodyPr/>
        <a:lstStyle/>
        <a:p>
          <a:r>
            <a:rPr lang="ru-RU" smtClean="0"/>
            <a:t>Из 400 разработанных интернет-ресурсов для печатных СМИ на момент аудита не активны и не функционируют 124 сайта, при этом на  их разработку (создание и редизайн) использовано 110,1 млн.тенге.</a:t>
          </a:r>
          <a:endParaRPr lang="ru-RU"/>
        </a:p>
      </dgm:t>
    </dgm:pt>
    <dgm:pt modelId="{928B3CE1-67E6-4FBC-BC81-456728961CFC}" type="parTrans" cxnId="{D5F8E508-8FD8-40A2-9788-2E6956F72776}">
      <dgm:prSet/>
      <dgm:spPr/>
      <dgm:t>
        <a:bodyPr/>
        <a:lstStyle/>
        <a:p>
          <a:endParaRPr lang="ru-RU"/>
        </a:p>
      </dgm:t>
    </dgm:pt>
    <dgm:pt modelId="{11CB0F9C-9428-40AD-8C0E-53608918102B}" type="sibTrans" cxnId="{D5F8E508-8FD8-40A2-9788-2E6956F72776}">
      <dgm:prSet/>
      <dgm:spPr/>
      <dgm:t>
        <a:bodyPr/>
        <a:lstStyle/>
        <a:p>
          <a:endParaRPr lang="ru-RU"/>
        </a:p>
      </dgm:t>
    </dgm:pt>
    <dgm:pt modelId="{4CEC5F9C-3B85-4716-A59A-B5B52DC05AE5}" type="pres">
      <dgm:prSet presAssocID="{B720E881-65A9-4B75-A90E-2C1657F4020F}" presName="linearFlow" presStyleCnt="0">
        <dgm:presLayoutVars>
          <dgm:dir/>
          <dgm:resizeHandles val="exact"/>
        </dgm:presLayoutVars>
      </dgm:prSet>
      <dgm:spPr/>
    </dgm:pt>
    <dgm:pt modelId="{5A7D79E2-11CF-498A-914A-8A59146C2A5E}" type="pres">
      <dgm:prSet presAssocID="{56A13F9B-CD12-48B6-8F8B-DC74B22E5C74}" presName="composite" presStyleCnt="0"/>
      <dgm:spPr/>
    </dgm:pt>
    <dgm:pt modelId="{D48AE011-B610-4A78-B513-B6159F0A8863}" type="pres">
      <dgm:prSet presAssocID="{56A13F9B-CD12-48B6-8F8B-DC74B22E5C74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15BB961-4A25-4C20-83D3-6AE4AD51FADF}" type="pres">
      <dgm:prSet presAssocID="{56A13F9B-CD12-48B6-8F8B-DC74B22E5C74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D605E-1698-4984-AFB9-84B6A8DE13BE}" type="pres">
      <dgm:prSet presAssocID="{647989E9-4CFE-4BE9-80D7-A303480FBB3E}" presName="spacing" presStyleCnt="0"/>
      <dgm:spPr/>
    </dgm:pt>
    <dgm:pt modelId="{EF94B0ED-C2AA-4158-8649-97B3F7D03975}" type="pres">
      <dgm:prSet presAssocID="{EE5116BB-CEA5-46BB-9FE8-C39B88AC66F6}" presName="composite" presStyleCnt="0"/>
      <dgm:spPr/>
    </dgm:pt>
    <dgm:pt modelId="{A66B7535-8ABE-4FC8-9773-247A122F45B5}" type="pres">
      <dgm:prSet presAssocID="{EE5116BB-CEA5-46BB-9FE8-C39B88AC66F6}" presName="imgShp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A37A4C6-DC7E-4090-969D-40C8A13F992F}" type="pres">
      <dgm:prSet presAssocID="{EE5116BB-CEA5-46BB-9FE8-C39B88AC66F6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F8E508-8FD8-40A2-9788-2E6956F72776}" srcId="{B720E881-65A9-4B75-A90E-2C1657F4020F}" destId="{EE5116BB-CEA5-46BB-9FE8-C39B88AC66F6}" srcOrd="1" destOrd="0" parTransId="{928B3CE1-67E6-4FBC-BC81-456728961CFC}" sibTransId="{11CB0F9C-9428-40AD-8C0E-53608918102B}"/>
    <dgm:cxn modelId="{D7306431-3D0D-4DCD-830D-76F6705177AD}" type="presOf" srcId="{B720E881-65A9-4B75-A90E-2C1657F4020F}" destId="{4CEC5F9C-3B85-4716-A59A-B5B52DC05AE5}" srcOrd="0" destOrd="0" presId="urn:microsoft.com/office/officeart/2005/8/layout/vList3"/>
    <dgm:cxn modelId="{7AB015F6-7F79-44C4-857A-AC4145C897B8}" type="presOf" srcId="{56A13F9B-CD12-48B6-8F8B-DC74B22E5C74}" destId="{D15BB961-4A25-4C20-83D3-6AE4AD51FADF}" srcOrd="0" destOrd="0" presId="urn:microsoft.com/office/officeart/2005/8/layout/vList3"/>
    <dgm:cxn modelId="{82790394-8689-4581-BBFF-4234C09645EF}" srcId="{B720E881-65A9-4B75-A90E-2C1657F4020F}" destId="{56A13F9B-CD12-48B6-8F8B-DC74B22E5C74}" srcOrd="0" destOrd="0" parTransId="{2C36EEAF-C407-4166-924F-AEFA14AED082}" sibTransId="{647989E9-4CFE-4BE9-80D7-A303480FBB3E}"/>
    <dgm:cxn modelId="{26A62520-9647-46AE-958C-AB6FF663934E}" type="presOf" srcId="{EE5116BB-CEA5-46BB-9FE8-C39B88AC66F6}" destId="{1A37A4C6-DC7E-4090-969D-40C8A13F992F}" srcOrd="0" destOrd="0" presId="urn:microsoft.com/office/officeart/2005/8/layout/vList3"/>
    <dgm:cxn modelId="{B1FE6341-CF1C-4B7B-9E25-0688144C815C}" type="presParOf" srcId="{4CEC5F9C-3B85-4716-A59A-B5B52DC05AE5}" destId="{5A7D79E2-11CF-498A-914A-8A59146C2A5E}" srcOrd="0" destOrd="0" presId="urn:microsoft.com/office/officeart/2005/8/layout/vList3"/>
    <dgm:cxn modelId="{B85CBAF2-F977-4038-A1BD-AC9678EB5F35}" type="presParOf" srcId="{5A7D79E2-11CF-498A-914A-8A59146C2A5E}" destId="{D48AE011-B610-4A78-B513-B6159F0A8863}" srcOrd="0" destOrd="0" presId="urn:microsoft.com/office/officeart/2005/8/layout/vList3"/>
    <dgm:cxn modelId="{5E94E009-8A40-4330-A5C6-7BB723C0EE65}" type="presParOf" srcId="{5A7D79E2-11CF-498A-914A-8A59146C2A5E}" destId="{D15BB961-4A25-4C20-83D3-6AE4AD51FADF}" srcOrd="1" destOrd="0" presId="urn:microsoft.com/office/officeart/2005/8/layout/vList3"/>
    <dgm:cxn modelId="{2312500B-C704-4D9D-8AD6-8EBC9315109D}" type="presParOf" srcId="{4CEC5F9C-3B85-4716-A59A-B5B52DC05AE5}" destId="{27DD605E-1698-4984-AFB9-84B6A8DE13BE}" srcOrd="1" destOrd="0" presId="urn:microsoft.com/office/officeart/2005/8/layout/vList3"/>
    <dgm:cxn modelId="{287985CB-CAB2-4419-AEB1-36B1E0E476CA}" type="presParOf" srcId="{4CEC5F9C-3B85-4716-A59A-B5B52DC05AE5}" destId="{EF94B0ED-C2AA-4158-8649-97B3F7D03975}" srcOrd="2" destOrd="0" presId="urn:microsoft.com/office/officeart/2005/8/layout/vList3"/>
    <dgm:cxn modelId="{656903E5-9475-4C98-8777-C7582F86DFB1}" type="presParOf" srcId="{EF94B0ED-C2AA-4158-8649-97B3F7D03975}" destId="{A66B7535-8ABE-4FC8-9773-247A122F45B5}" srcOrd="0" destOrd="0" presId="urn:microsoft.com/office/officeart/2005/8/layout/vList3"/>
    <dgm:cxn modelId="{933C733C-72B3-4A96-8701-33A973EEC799}" type="presParOf" srcId="{EF94B0ED-C2AA-4158-8649-97B3F7D03975}" destId="{1A37A4C6-DC7E-4090-969D-40C8A13F992F}" srcOrd="1" destOrd="0" presId="urn:microsoft.com/office/officeart/2005/8/layout/vList3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0F67A5D-3560-4C1A-B8B0-0FB439D1E872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5CF244-F0FF-4D93-9FAE-DCB5F78F4002}">
      <dgm:prSet/>
      <dgm:spPr/>
      <dgm:t>
        <a:bodyPr/>
        <a:lstStyle/>
        <a:p>
          <a:r>
            <a:rPr lang="ru-RU" dirty="0" smtClean="0"/>
            <a:t>Общая сумма выявленных финансовых нарушений составила </a:t>
          </a:r>
        </a:p>
        <a:p>
          <a:endParaRPr lang="ru-RU" dirty="0" smtClean="0"/>
        </a:p>
        <a:p>
          <a:r>
            <a:rPr lang="ru-RU" b="1" dirty="0" smtClean="0"/>
            <a:t>145 млн.тенге</a:t>
          </a:r>
          <a:endParaRPr lang="ru-RU" b="1" dirty="0"/>
        </a:p>
      </dgm:t>
    </dgm:pt>
    <dgm:pt modelId="{CDC95BBB-00C8-4E1F-AE75-C3FCE6ABBE25}" type="parTrans" cxnId="{FFBA1301-6BAE-479C-AD78-D46C80E21F1B}">
      <dgm:prSet/>
      <dgm:spPr/>
      <dgm:t>
        <a:bodyPr/>
        <a:lstStyle/>
        <a:p>
          <a:endParaRPr lang="ru-RU"/>
        </a:p>
      </dgm:t>
    </dgm:pt>
    <dgm:pt modelId="{088E924D-30C5-46EA-8CA4-51B2A064554F}" type="sibTrans" cxnId="{FFBA1301-6BAE-479C-AD78-D46C80E21F1B}">
      <dgm:prSet/>
      <dgm:spPr/>
      <dgm:t>
        <a:bodyPr/>
        <a:lstStyle/>
        <a:p>
          <a:endParaRPr lang="ru-RU"/>
        </a:p>
      </dgm:t>
    </dgm:pt>
    <dgm:pt modelId="{B8E4C48A-4B58-4B6E-B646-B67D7DCF1916}">
      <dgm:prSet/>
      <dgm:spPr/>
      <dgm:t>
        <a:bodyPr/>
        <a:lstStyle/>
        <a:p>
          <a:r>
            <a:rPr lang="ru-RU" dirty="0" smtClean="0"/>
            <a:t>Неэффективно использованных бюджетных средств –</a:t>
          </a:r>
        </a:p>
        <a:p>
          <a:endParaRPr lang="ru-RU" dirty="0" smtClean="0"/>
        </a:p>
        <a:p>
          <a:r>
            <a:rPr lang="ru-RU" dirty="0" smtClean="0"/>
            <a:t> </a:t>
          </a:r>
          <a:r>
            <a:rPr lang="ru-RU" b="1" dirty="0" smtClean="0"/>
            <a:t>14,6 млрд. тенге.</a:t>
          </a:r>
          <a:endParaRPr lang="ru-RU" b="1" dirty="0"/>
        </a:p>
      </dgm:t>
    </dgm:pt>
    <dgm:pt modelId="{65168074-6B78-4CFC-B66F-8BD7FD4703B7}" type="parTrans" cxnId="{86B82645-7AAB-4CFC-85E6-A3E8E4640B9B}">
      <dgm:prSet/>
      <dgm:spPr/>
      <dgm:t>
        <a:bodyPr/>
        <a:lstStyle/>
        <a:p>
          <a:endParaRPr lang="ru-RU"/>
        </a:p>
      </dgm:t>
    </dgm:pt>
    <dgm:pt modelId="{8EEC743B-ED5D-4F43-9111-A81501A742E9}" type="sibTrans" cxnId="{86B82645-7AAB-4CFC-85E6-A3E8E4640B9B}">
      <dgm:prSet/>
      <dgm:spPr/>
      <dgm:t>
        <a:bodyPr/>
        <a:lstStyle/>
        <a:p>
          <a:endParaRPr lang="ru-RU"/>
        </a:p>
      </dgm:t>
    </dgm:pt>
    <dgm:pt modelId="{3B13BA61-EFBD-43F9-B05B-298D21EA3BA6}">
      <dgm:prSet/>
      <dgm:spPr/>
      <dgm:t>
        <a:bodyPr/>
        <a:lstStyle/>
        <a:p>
          <a:r>
            <a:rPr lang="ru-RU" dirty="0" smtClean="0"/>
            <a:t>Процедурных нарушений –</a:t>
          </a:r>
        </a:p>
        <a:p>
          <a:endParaRPr lang="ru-RU" dirty="0" smtClean="0"/>
        </a:p>
        <a:p>
          <a:r>
            <a:rPr lang="ru-RU" dirty="0" smtClean="0"/>
            <a:t> </a:t>
          </a:r>
          <a:r>
            <a:rPr lang="ru-RU" b="1" dirty="0" smtClean="0"/>
            <a:t>41,1 млрд.тенге</a:t>
          </a:r>
          <a:endParaRPr lang="ru-RU" b="1" dirty="0"/>
        </a:p>
      </dgm:t>
    </dgm:pt>
    <dgm:pt modelId="{E75CDC98-B1FC-4309-AB38-5ACC664D9809}" type="parTrans" cxnId="{E3285EFE-9CCB-4D51-BDD4-0D78C6D3CA38}">
      <dgm:prSet/>
      <dgm:spPr/>
      <dgm:t>
        <a:bodyPr/>
        <a:lstStyle/>
        <a:p>
          <a:endParaRPr lang="ru-RU"/>
        </a:p>
      </dgm:t>
    </dgm:pt>
    <dgm:pt modelId="{5D9214DA-D0C2-43E7-9677-A97E2148F634}" type="sibTrans" cxnId="{E3285EFE-9CCB-4D51-BDD4-0D78C6D3CA38}">
      <dgm:prSet/>
      <dgm:spPr/>
      <dgm:t>
        <a:bodyPr/>
        <a:lstStyle/>
        <a:p>
          <a:endParaRPr lang="ru-RU"/>
        </a:p>
      </dgm:t>
    </dgm:pt>
    <dgm:pt modelId="{C1EBA6FD-F6A0-48AB-B268-F5CD6645A913}">
      <dgm:prSet/>
      <dgm:spPr/>
      <dgm:t>
        <a:bodyPr/>
        <a:lstStyle/>
        <a:p>
          <a:r>
            <a:rPr lang="ru-RU" dirty="0" smtClean="0"/>
            <a:t>Пять должностных лиц привлечены к</a:t>
          </a:r>
        </a:p>
        <a:p>
          <a:r>
            <a:rPr lang="ru-RU" dirty="0" smtClean="0"/>
            <a:t>дисциплинарной  ответственности </a:t>
          </a:r>
          <a:endParaRPr lang="ru-RU" dirty="0"/>
        </a:p>
      </dgm:t>
    </dgm:pt>
    <dgm:pt modelId="{3124A166-9352-4C01-BEEF-4AEEA6973445}" type="parTrans" cxnId="{3A25AE9F-34C0-4379-BF70-8AA8F23AE0E4}">
      <dgm:prSet/>
      <dgm:spPr/>
    </dgm:pt>
    <dgm:pt modelId="{216D89E7-7C54-4D01-8DDA-6851A4271E8E}" type="sibTrans" cxnId="{3A25AE9F-34C0-4379-BF70-8AA8F23AE0E4}">
      <dgm:prSet/>
      <dgm:spPr/>
    </dgm:pt>
    <dgm:pt modelId="{E6A4E798-4F9B-4D1B-AF6F-CD04F90BFC1A}" type="pres">
      <dgm:prSet presAssocID="{B0F67A5D-3560-4C1A-B8B0-0FB439D1E8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C3670B-BDE7-4206-8A1C-265E31AF4610}" type="pres">
      <dgm:prSet presAssocID="{B0F67A5D-3560-4C1A-B8B0-0FB439D1E872}" presName="fgShape" presStyleLbl="fgShp" presStyleIdx="0" presStyleCnt="1"/>
      <dgm:spPr/>
    </dgm:pt>
    <dgm:pt modelId="{C4444814-9B58-4EDC-8EA0-8F47F5FD5EFD}" type="pres">
      <dgm:prSet presAssocID="{B0F67A5D-3560-4C1A-B8B0-0FB439D1E872}" presName="linComp" presStyleCnt="0"/>
      <dgm:spPr/>
    </dgm:pt>
    <dgm:pt modelId="{E8441E39-8231-48F9-93AD-E9FF4EE1AD1F}" type="pres">
      <dgm:prSet presAssocID="{B85CF244-F0FF-4D93-9FAE-DCB5F78F4002}" presName="compNode" presStyleCnt="0"/>
      <dgm:spPr/>
    </dgm:pt>
    <dgm:pt modelId="{B7A4C594-5DE1-4F4C-8A24-A00E4CD1FAC7}" type="pres">
      <dgm:prSet presAssocID="{B85CF244-F0FF-4D93-9FAE-DCB5F78F4002}" presName="bkgdShape" presStyleLbl="node1" presStyleIdx="0" presStyleCnt="4"/>
      <dgm:spPr/>
      <dgm:t>
        <a:bodyPr/>
        <a:lstStyle/>
        <a:p>
          <a:endParaRPr lang="ru-RU"/>
        </a:p>
      </dgm:t>
    </dgm:pt>
    <dgm:pt modelId="{F60399DB-2E64-48A8-8136-A46AE9113087}" type="pres">
      <dgm:prSet presAssocID="{B85CF244-F0FF-4D93-9FAE-DCB5F78F4002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1E08C0-A04A-47C0-95AD-F9272CE7707B}" type="pres">
      <dgm:prSet presAssocID="{B85CF244-F0FF-4D93-9FAE-DCB5F78F4002}" presName="invisiNode" presStyleLbl="node1" presStyleIdx="0" presStyleCnt="4"/>
      <dgm:spPr/>
    </dgm:pt>
    <dgm:pt modelId="{DCF4F954-57D8-4BB1-BE01-72104E5CE22A}" type="pres">
      <dgm:prSet presAssocID="{B85CF244-F0FF-4D93-9FAE-DCB5F78F4002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EAFCEBF-17F6-4551-8780-942656185CD2}" type="pres">
      <dgm:prSet presAssocID="{088E924D-30C5-46EA-8CA4-51B2A064554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CD21426-CFAC-4D6A-A19D-6322A513DEC2}" type="pres">
      <dgm:prSet presAssocID="{B8E4C48A-4B58-4B6E-B646-B67D7DCF1916}" presName="compNode" presStyleCnt="0"/>
      <dgm:spPr/>
    </dgm:pt>
    <dgm:pt modelId="{F9DD509A-4EB1-4C3C-B8F3-8981F62610B9}" type="pres">
      <dgm:prSet presAssocID="{B8E4C48A-4B58-4B6E-B646-B67D7DCF1916}" presName="bkgdShape" presStyleLbl="node1" presStyleIdx="1" presStyleCnt="4"/>
      <dgm:spPr/>
      <dgm:t>
        <a:bodyPr/>
        <a:lstStyle/>
        <a:p>
          <a:endParaRPr lang="ru-RU"/>
        </a:p>
      </dgm:t>
    </dgm:pt>
    <dgm:pt modelId="{75691B5C-3BBB-44F0-A754-280134C80F01}" type="pres">
      <dgm:prSet presAssocID="{B8E4C48A-4B58-4B6E-B646-B67D7DCF1916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65CFCA-F3C5-4CE0-B297-9F1CFEB66E46}" type="pres">
      <dgm:prSet presAssocID="{B8E4C48A-4B58-4B6E-B646-B67D7DCF1916}" presName="invisiNode" presStyleLbl="node1" presStyleIdx="1" presStyleCnt="4"/>
      <dgm:spPr/>
    </dgm:pt>
    <dgm:pt modelId="{92E1DDD6-3864-4DE5-AB00-D039E9875C66}" type="pres">
      <dgm:prSet presAssocID="{B8E4C48A-4B58-4B6E-B646-B67D7DCF1916}" presName="imagNode" presStyleLbl="fgImgPlace1" presStyleIdx="1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3A3D465-7D07-4E92-B9DD-DA3802A42FDD}" type="pres">
      <dgm:prSet presAssocID="{8EEC743B-ED5D-4F43-9111-A81501A742E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EDB2D98-8CB3-45EB-9641-855959752391}" type="pres">
      <dgm:prSet presAssocID="{3B13BA61-EFBD-43F9-B05B-298D21EA3BA6}" presName="compNode" presStyleCnt="0"/>
      <dgm:spPr/>
    </dgm:pt>
    <dgm:pt modelId="{850BDA4C-16BC-48FA-8FC3-E8B98ADB4AA3}" type="pres">
      <dgm:prSet presAssocID="{3B13BA61-EFBD-43F9-B05B-298D21EA3BA6}" presName="bkgdShape" presStyleLbl="node1" presStyleIdx="2" presStyleCnt="4"/>
      <dgm:spPr/>
      <dgm:t>
        <a:bodyPr/>
        <a:lstStyle/>
        <a:p>
          <a:endParaRPr lang="ru-RU"/>
        </a:p>
      </dgm:t>
    </dgm:pt>
    <dgm:pt modelId="{4273AA37-29B7-4EC9-848A-10D701B2BB17}" type="pres">
      <dgm:prSet presAssocID="{3B13BA61-EFBD-43F9-B05B-298D21EA3BA6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9751A-DB19-458E-AFE6-11D5840D5C0F}" type="pres">
      <dgm:prSet presAssocID="{3B13BA61-EFBD-43F9-B05B-298D21EA3BA6}" presName="invisiNode" presStyleLbl="node1" presStyleIdx="2" presStyleCnt="4"/>
      <dgm:spPr/>
    </dgm:pt>
    <dgm:pt modelId="{A3880120-0E35-43F0-868C-BC6E22EAD78D}" type="pres">
      <dgm:prSet presAssocID="{3B13BA61-EFBD-43F9-B05B-298D21EA3BA6}" presName="imagNode" presStyleLbl="fgImgPlace1" presStyleIdx="2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EB9ECC9-4F64-4AF2-8E45-439FC71D1F3D}" type="pres">
      <dgm:prSet presAssocID="{5D9214DA-D0C2-43E7-9677-A97E2148F63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2DCE854-43DC-4194-B320-260F533C345C}" type="pres">
      <dgm:prSet presAssocID="{C1EBA6FD-F6A0-48AB-B268-F5CD6645A913}" presName="compNode" presStyleCnt="0"/>
      <dgm:spPr/>
    </dgm:pt>
    <dgm:pt modelId="{9AB8ED9D-5833-47AA-A886-FBD886E16109}" type="pres">
      <dgm:prSet presAssocID="{C1EBA6FD-F6A0-48AB-B268-F5CD6645A913}" presName="bkgdShape" presStyleLbl="node1" presStyleIdx="3" presStyleCnt="4"/>
      <dgm:spPr/>
      <dgm:t>
        <a:bodyPr/>
        <a:lstStyle/>
        <a:p>
          <a:endParaRPr lang="ru-RU"/>
        </a:p>
      </dgm:t>
    </dgm:pt>
    <dgm:pt modelId="{7598867E-CE40-400B-93DA-6C3B94422DFC}" type="pres">
      <dgm:prSet presAssocID="{C1EBA6FD-F6A0-48AB-B268-F5CD6645A913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45F3B-D6E1-400B-8D02-B7615A5DF4B5}" type="pres">
      <dgm:prSet presAssocID="{C1EBA6FD-F6A0-48AB-B268-F5CD6645A913}" presName="invisiNode" presStyleLbl="node1" presStyleIdx="3" presStyleCnt="4"/>
      <dgm:spPr/>
    </dgm:pt>
    <dgm:pt modelId="{EA32FD45-C562-452C-8127-6034FFDB2645}" type="pres">
      <dgm:prSet presAssocID="{C1EBA6FD-F6A0-48AB-B268-F5CD6645A913}" presName="imagNode" presStyleLbl="fgImgPlace1" presStyleIdx="3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86B82645-7AAB-4CFC-85E6-A3E8E4640B9B}" srcId="{B0F67A5D-3560-4C1A-B8B0-0FB439D1E872}" destId="{B8E4C48A-4B58-4B6E-B646-B67D7DCF1916}" srcOrd="1" destOrd="0" parTransId="{65168074-6B78-4CFC-B66F-8BD7FD4703B7}" sibTransId="{8EEC743B-ED5D-4F43-9111-A81501A742E9}"/>
    <dgm:cxn modelId="{F0935A59-223A-4708-A993-DE0701B81F57}" type="presOf" srcId="{8EEC743B-ED5D-4F43-9111-A81501A742E9}" destId="{C3A3D465-7D07-4E92-B9DD-DA3802A42FDD}" srcOrd="0" destOrd="0" presId="urn:microsoft.com/office/officeart/2005/8/layout/hList7"/>
    <dgm:cxn modelId="{E3285EFE-9CCB-4D51-BDD4-0D78C6D3CA38}" srcId="{B0F67A5D-3560-4C1A-B8B0-0FB439D1E872}" destId="{3B13BA61-EFBD-43F9-B05B-298D21EA3BA6}" srcOrd="2" destOrd="0" parTransId="{E75CDC98-B1FC-4309-AB38-5ACC664D9809}" sibTransId="{5D9214DA-D0C2-43E7-9677-A97E2148F634}"/>
    <dgm:cxn modelId="{E4FA1746-5E6D-4256-8487-4F841E2B46D0}" type="presOf" srcId="{B8E4C48A-4B58-4B6E-B646-B67D7DCF1916}" destId="{F9DD509A-4EB1-4C3C-B8F3-8981F62610B9}" srcOrd="0" destOrd="0" presId="urn:microsoft.com/office/officeart/2005/8/layout/hList7"/>
    <dgm:cxn modelId="{841F9C72-5321-497B-BAB3-281DC1C71766}" type="presOf" srcId="{C1EBA6FD-F6A0-48AB-B268-F5CD6645A913}" destId="{9AB8ED9D-5833-47AA-A886-FBD886E16109}" srcOrd="0" destOrd="0" presId="urn:microsoft.com/office/officeart/2005/8/layout/hList7"/>
    <dgm:cxn modelId="{49FC6FE7-568C-4DBF-86E6-01ADBA3261CD}" type="presOf" srcId="{3B13BA61-EFBD-43F9-B05B-298D21EA3BA6}" destId="{4273AA37-29B7-4EC9-848A-10D701B2BB17}" srcOrd="1" destOrd="0" presId="urn:microsoft.com/office/officeart/2005/8/layout/hList7"/>
    <dgm:cxn modelId="{A1769164-D534-4565-AA46-5517697FB033}" type="presOf" srcId="{B8E4C48A-4B58-4B6E-B646-B67D7DCF1916}" destId="{75691B5C-3BBB-44F0-A754-280134C80F01}" srcOrd="1" destOrd="0" presId="urn:microsoft.com/office/officeart/2005/8/layout/hList7"/>
    <dgm:cxn modelId="{F7C54D83-884D-487E-B18B-B5A6B739D441}" type="presOf" srcId="{088E924D-30C5-46EA-8CA4-51B2A064554F}" destId="{2EAFCEBF-17F6-4551-8780-942656185CD2}" srcOrd="0" destOrd="0" presId="urn:microsoft.com/office/officeart/2005/8/layout/hList7"/>
    <dgm:cxn modelId="{731B43CF-BFB0-47FE-A2A6-50E8135B9802}" type="presOf" srcId="{B85CF244-F0FF-4D93-9FAE-DCB5F78F4002}" destId="{F60399DB-2E64-48A8-8136-A46AE9113087}" srcOrd="1" destOrd="0" presId="urn:microsoft.com/office/officeart/2005/8/layout/hList7"/>
    <dgm:cxn modelId="{5AFAECC4-A59F-4F62-BFBC-5D337F2D962B}" type="presOf" srcId="{3B13BA61-EFBD-43F9-B05B-298D21EA3BA6}" destId="{850BDA4C-16BC-48FA-8FC3-E8B98ADB4AA3}" srcOrd="0" destOrd="0" presId="urn:microsoft.com/office/officeart/2005/8/layout/hList7"/>
    <dgm:cxn modelId="{768205D8-6BC7-462A-BCCC-E041934DC457}" type="presOf" srcId="{5D9214DA-D0C2-43E7-9677-A97E2148F634}" destId="{CEB9ECC9-4F64-4AF2-8E45-439FC71D1F3D}" srcOrd="0" destOrd="0" presId="urn:microsoft.com/office/officeart/2005/8/layout/hList7"/>
    <dgm:cxn modelId="{FFBA1301-6BAE-479C-AD78-D46C80E21F1B}" srcId="{B0F67A5D-3560-4C1A-B8B0-0FB439D1E872}" destId="{B85CF244-F0FF-4D93-9FAE-DCB5F78F4002}" srcOrd="0" destOrd="0" parTransId="{CDC95BBB-00C8-4E1F-AE75-C3FCE6ABBE25}" sibTransId="{088E924D-30C5-46EA-8CA4-51B2A064554F}"/>
    <dgm:cxn modelId="{48120516-C2FE-4CD6-8E29-35D7979041D6}" type="presOf" srcId="{B0F67A5D-3560-4C1A-B8B0-0FB439D1E872}" destId="{E6A4E798-4F9B-4D1B-AF6F-CD04F90BFC1A}" srcOrd="0" destOrd="0" presId="urn:microsoft.com/office/officeart/2005/8/layout/hList7"/>
    <dgm:cxn modelId="{1E38C0C6-D872-4FB3-B2F5-D2B95AAF0525}" type="presOf" srcId="{B85CF244-F0FF-4D93-9FAE-DCB5F78F4002}" destId="{B7A4C594-5DE1-4F4C-8A24-A00E4CD1FAC7}" srcOrd="0" destOrd="0" presId="urn:microsoft.com/office/officeart/2005/8/layout/hList7"/>
    <dgm:cxn modelId="{3A25AE9F-34C0-4379-BF70-8AA8F23AE0E4}" srcId="{B0F67A5D-3560-4C1A-B8B0-0FB439D1E872}" destId="{C1EBA6FD-F6A0-48AB-B268-F5CD6645A913}" srcOrd="3" destOrd="0" parTransId="{3124A166-9352-4C01-BEEF-4AEEA6973445}" sibTransId="{216D89E7-7C54-4D01-8DDA-6851A4271E8E}"/>
    <dgm:cxn modelId="{FDC9C902-1F99-49B6-B860-4C2570BB600C}" type="presOf" srcId="{C1EBA6FD-F6A0-48AB-B268-F5CD6645A913}" destId="{7598867E-CE40-400B-93DA-6C3B94422DFC}" srcOrd="1" destOrd="0" presId="urn:microsoft.com/office/officeart/2005/8/layout/hList7"/>
    <dgm:cxn modelId="{BE870C9B-5DDA-4CA1-B241-AFF02451EA88}" type="presParOf" srcId="{E6A4E798-4F9B-4D1B-AF6F-CD04F90BFC1A}" destId="{1FC3670B-BDE7-4206-8A1C-265E31AF4610}" srcOrd="0" destOrd="0" presId="urn:microsoft.com/office/officeart/2005/8/layout/hList7"/>
    <dgm:cxn modelId="{FDF69D81-4342-4BF0-94C1-02DC7069C875}" type="presParOf" srcId="{E6A4E798-4F9B-4D1B-AF6F-CD04F90BFC1A}" destId="{C4444814-9B58-4EDC-8EA0-8F47F5FD5EFD}" srcOrd="1" destOrd="0" presId="urn:microsoft.com/office/officeart/2005/8/layout/hList7"/>
    <dgm:cxn modelId="{013DD6C9-5A1A-4087-B48F-E8905D75569F}" type="presParOf" srcId="{C4444814-9B58-4EDC-8EA0-8F47F5FD5EFD}" destId="{E8441E39-8231-48F9-93AD-E9FF4EE1AD1F}" srcOrd="0" destOrd="0" presId="urn:microsoft.com/office/officeart/2005/8/layout/hList7"/>
    <dgm:cxn modelId="{4B14A845-FDB8-4A63-9410-C70F80CD4BE1}" type="presParOf" srcId="{E8441E39-8231-48F9-93AD-E9FF4EE1AD1F}" destId="{B7A4C594-5DE1-4F4C-8A24-A00E4CD1FAC7}" srcOrd="0" destOrd="0" presId="urn:microsoft.com/office/officeart/2005/8/layout/hList7"/>
    <dgm:cxn modelId="{AFAD3881-41B5-4962-ADCD-EFCDA48EEF32}" type="presParOf" srcId="{E8441E39-8231-48F9-93AD-E9FF4EE1AD1F}" destId="{F60399DB-2E64-48A8-8136-A46AE9113087}" srcOrd="1" destOrd="0" presId="urn:microsoft.com/office/officeart/2005/8/layout/hList7"/>
    <dgm:cxn modelId="{35F52504-1C64-4D56-8BE5-71D3FF2BC26A}" type="presParOf" srcId="{E8441E39-8231-48F9-93AD-E9FF4EE1AD1F}" destId="{3C1E08C0-A04A-47C0-95AD-F9272CE7707B}" srcOrd="2" destOrd="0" presId="urn:microsoft.com/office/officeart/2005/8/layout/hList7"/>
    <dgm:cxn modelId="{1D21683A-FA06-4C22-8178-69093E8A47F2}" type="presParOf" srcId="{E8441E39-8231-48F9-93AD-E9FF4EE1AD1F}" destId="{DCF4F954-57D8-4BB1-BE01-72104E5CE22A}" srcOrd="3" destOrd="0" presId="urn:microsoft.com/office/officeart/2005/8/layout/hList7"/>
    <dgm:cxn modelId="{B7E43691-0577-4A2D-8D2A-0EFEE253CF52}" type="presParOf" srcId="{C4444814-9B58-4EDC-8EA0-8F47F5FD5EFD}" destId="{2EAFCEBF-17F6-4551-8780-942656185CD2}" srcOrd="1" destOrd="0" presId="urn:microsoft.com/office/officeart/2005/8/layout/hList7"/>
    <dgm:cxn modelId="{537B9EED-E827-46E8-BEAB-28FBE9A4F19F}" type="presParOf" srcId="{C4444814-9B58-4EDC-8EA0-8F47F5FD5EFD}" destId="{6CD21426-CFAC-4D6A-A19D-6322A513DEC2}" srcOrd="2" destOrd="0" presId="urn:microsoft.com/office/officeart/2005/8/layout/hList7"/>
    <dgm:cxn modelId="{C341E62D-D889-47F8-81F2-8070761109EC}" type="presParOf" srcId="{6CD21426-CFAC-4D6A-A19D-6322A513DEC2}" destId="{F9DD509A-4EB1-4C3C-B8F3-8981F62610B9}" srcOrd="0" destOrd="0" presId="urn:microsoft.com/office/officeart/2005/8/layout/hList7"/>
    <dgm:cxn modelId="{A34ECB3C-F86B-484B-8B47-A3A241F09B94}" type="presParOf" srcId="{6CD21426-CFAC-4D6A-A19D-6322A513DEC2}" destId="{75691B5C-3BBB-44F0-A754-280134C80F01}" srcOrd="1" destOrd="0" presId="urn:microsoft.com/office/officeart/2005/8/layout/hList7"/>
    <dgm:cxn modelId="{AAB846D0-68AA-41C3-8E69-897D41F344DF}" type="presParOf" srcId="{6CD21426-CFAC-4D6A-A19D-6322A513DEC2}" destId="{E265CFCA-F3C5-4CE0-B297-9F1CFEB66E46}" srcOrd="2" destOrd="0" presId="urn:microsoft.com/office/officeart/2005/8/layout/hList7"/>
    <dgm:cxn modelId="{9206FB10-59D1-4FA3-A646-8BE9BD2D277C}" type="presParOf" srcId="{6CD21426-CFAC-4D6A-A19D-6322A513DEC2}" destId="{92E1DDD6-3864-4DE5-AB00-D039E9875C66}" srcOrd="3" destOrd="0" presId="urn:microsoft.com/office/officeart/2005/8/layout/hList7"/>
    <dgm:cxn modelId="{2305B040-BFD0-4F79-868E-472897692E7E}" type="presParOf" srcId="{C4444814-9B58-4EDC-8EA0-8F47F5FD5EFD}" destId="{C3A3D465-7D07-4E92-B9DD-DA3802A42FDD}" srcOrd="3" destOrd="0" presId="urn:microsoft.com/office/officeart/2005/8/layout/hList7"/>
    <dgm:cxn modelId="{5FC63B44-030A-43F2-9D07-C5E262F39A6A}" type="presParOf" srcId="{C4444814-9B58-4EDC-8EA0-8F47F5FD5EFD}" destId="{EEDB2D98-8CB3-45EB-9641-855959752391}" srcOrd="4" destOrd="0" presId="urn:microsoft.com/office/officeart/2005/8/layout/hList7"/>
    <dgm:cxn modelId="{F4A01FC5-ADFB-401E-8D7B-A6AF9219ABEA}" type="presParOf" srcId="{EEDB2D98-8CB3-45EB-9641-855959752391}" destId="{850BDA4C-16BC-48FA-8FC3-E8B98ADB4AA3}" srcOrd="0" destOrd="0" presId="urn:microsoft.com/office/officeart/2005/8/layout/hList7"/>
    <dgm:cxn modelId="{B292D4E6-7CF2-4644-A3ED-D0C947407595}" type="presParOf" srcId="{EEDB2D98-8CB3-45EB-9641-855959752391}" destId="{4273AA37-29B7-4EC9-848A-10D701B2BB17}" srcOrd="1" destOrd="0" presId="urn:microsoft.com/office/officeart/2005/8/layout/hList7"/>
    <dgm:cxn modelId="{E33AE30D-AE2F-4A5F-A77A-73B04D25BC71}" type="presParOf" srcId="{EEDB2D98-8CB3-45EB-9641-855959752391}" destId="{0C39751A-DB19-458E-AFE6-11D5840D5C0F}" srcOrd="2" destOrd="0" presId="urn:microsoft.com/office/officeart/2005/8/layout/hList7"/>
    <dgm:cxn modelId="{F73C46B2-C55F-4A95-91D3-C19D831A8582}" type="presParOf" srcId="{EEDB2D98-8CB3-45EB-9641-855959752391}" destId="{A3880120-0E35-43F0-868C-BC6E22EAD78D}" srcOrd="3" destOrd="0" presId="urn:microsoft.com/office/officeart/2005/8/layout/hList7"/>
    <dgm:cxn modelId="{95E226CF-436E-45AC-AAA9-792C769188CD}" type="presParOf" srcId="{C4444814-9B58-4EDC-8EA0-8F47F5FD5EFD}" destId="{CEB9ECC9-4F64-4AF2-8E45-439FC71D1F3D}" srcOrd="5" destOrd="0" presId="urn:microsoft.com/office/officeart/2005/8/layout/hList7"/>
    <dgm:cxn modelId="{EBAD4297-4506-48E1-85D8-DBDAD1324583}" type="presParOf" srcId="{C4444814-9B58-4EDC-8EA0-8F47F5FD5EFD}" destId="{02DCE854-43DC-4194-B320-260F533C345C}" srcOrd="6" destOrd="0" presId="urn:microsoft.com/office/officeart/2005/8/layout/hList7"/>
    <dgm:cxn modelId="{A719E961-5FC4-42B3-A462-1572DB609A79}" type="presParOf" srcId="{02DCE854-43DC-4194-B320-260F533C345C}" destId="{9AB8ED9D-5833-47AA-A886-FBD886E16109}" srcOrd="0" destOrd="0" presId="urn:microsoft.com/office/officeart/2005/8/layout/hList7"/>
    <dgm:cxn modelId="{574DC691-2DF0-49A7-9217-19A2686E5B24}" type="presParOf" srcId="{02DCE854-43DC-4194-B320-260F533C345C}" destId="{7598867E-CE40-400B-93DA-6C3B94422DFC}" srcOrd="1" destOrd="0" presId="urn:microsoft.com/office/officeart/2005/8/layout/hList7"/>
    <dgm:cxn modelId="{F98B5590-1195-420D-AE86-7D99F661A02C}" type="presParOf" srcId="{02DCE854-43DC-4194-B320-260F533C345C}" destId="{DBC45F3B-D6E1-400B-8D02-B7615A5DF4B5}" srcOrd="2" destOrd="0" presId="urn:microsoft.com/office/officeart/2005/8/layout/hList7"/>
    <dgm:cxn modelId="{50B471E2-627B-4BE8-9778-E949D61BA599}" type="presParOf" srcId="{02DCE854-43DC-4194-B320-260F533C345C}" destId="{EA32FD45-C562-452C-8127-6034FFDB2645}" srcOrd="3" destOrd="0" presId="urn:microsoft.com/office/officeart/2005/8/layout/hList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31BEC-4A25-47A8-8920-6F7780859C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4121605-5D93-43D8-8892-30DAA08A7080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025 </a:t>
          </a:r>
        </a:p>
        <a:p>
          <a:r>
            <a:rPr lang="ru-RU" b="1" dirty="0" smtClean="0">
              <a:solidFill>
                <a:schemeClr val="tx1"/>
              </a:solidFill>
            </a:rPr>
            <a:t>«Проведение государственной информационной политики» </a:t>
          </a:r>
          <a:endParaRPr lang="ru-RU" b="1" dirty="0">
            <a:solidFill>
              <a:schemeClr val="tx1"/>
            </a:solidFill>
          </a:endParaRPr>
        </a:p>
      </dgm:t>
    </dgm:pt>
    <dgm:pt modelId="{5CF1BEFC-816A-48DB-82F8-1CD214CA4CF0}" type="parTrans" cxnId="{44BB7FD8-243A-41B1-B219-D5E577B40A04}">
      <dgm:prSet/>
      <dgm:spPr/>
      <dgm:t>
        <a:bodyPr/>
        <a:lstStyle/>
        <a:p>
          <a:endParaRPr lang="ru-RU"/>
        </a:p>
      </dgm:t>
    </dgm:pt>
    <dgm:pt modelId="{193477C1-F1EF-47E5-8C37-9C075AFAA686}" type="sibTrans" cxnId="{44BB7FD8-243A-41B1-B219-D5E577B40A04}">
      <dgm:prSet/>
      <dgm:spPr/>
      <dgm:t>
        <a:bodyPr/>
        <a:lstStyle/>
        <a:p>
          <a:endParaRPr lang="ru-RU"/>
        </a:p>
      </dgm:t>
    </dgm:pt>
    <dgm:pt modelId="{92619A55-67E3-43C7-BF87-2954EEF9BBFC}">
      <dgm:prSet/>
      <dgm:spPr/>
      <dgm:t>
        <a:bodyPr/>
        <a:lstStyle/>
        <a:p>
          <a:endParaRPr lang="ru-RU" dirty="0" smtClean="0"/>
        </a:p>
        <a:p>
          <a:r>
            <a:rPr lang="ru-RU" b="1" dirty="0" smtClean="0">
              <a:solidFill>
                <a:schemeClr val="tx1"/>
              </a:solidFill>
            </a:rPr>
            <a:t>029 </a:t>
          </a:r>
        </a:p>
        <a:p>
          <a:r>
            <a:rPr lang="ru-RU" b="1" dirty="0" smtClean="0">
              <a:solidFill>
                <a:schemeClr val="tx1"/>
              </a:solidFill>
            </a:rPr>
            <a:t>«Увеличение уставных капиталов юридических  лиц, осуществляющих деятельность в области культуры и информации» </a:t>
          </a:r>
          <a:endParaRPr lang="ru-RU" b="1" dirty="0">
            <a:solidFill>
              <a:schemeClr val="tx1"/>
            </a:solidFill>
          </a:endParaRPr>
        </a:p>
      </dgm:t>
    </dgm:pt>
    <dgm:pt modelId="{EE74068C-7C54-4C4C-ACB3-7A259CBAD3EB}" type="parTrans" cxnId="{408497B0-53DE-457D-86BE-44E6DECF063B}">
      <dgm:prSet/>
      <dgm:spPr/>
      <dgm:t>
        <a:bodyPr/>
        <a:lstStyle/>
        <a:p>
          <a:endParaRPr lang="ru-RU"/>
        </a:p>
      </dgm:t>
    </dgm:pt>
    <dgm:pt modelId="{E7B8F32D-6C4B-4D02-BDEB-8B9C27817BF5}" type="sibTrans" cxnId="{408497B0-53DE-457D-86BE-44E6DECF063B}">
      <dgm:prSet/>
      <dgm:spPr/>
      <dgm:t>
        <a:bodyPr/>
        <a:lstStyle/>
        <a:p>
          <a:endParaRPr lang="ru-RU"/>
        </a:p>
      </dgm:t>
    </dgm:pt>
    <dgm:pt modelId="{C57D9006-C76E-47FE-B9C1-8A9E15E41075}" type="pres">
      <dgm:prSet presAssocID="{54831BEC-4A25-47A8-8920-6F7780859C19}" presName="CompostProcess" presStyleCnt="0">
        <dgm:presLayoutVars>
          <dgm:dir/>
          <dgm:resizeHandles val="exact"/>
        </dgm:presLayoutVars>
      </dgm:prSet>
      <dgm:spPr/>
    </dgm:pt>
    <dgm:pt modelId="{C83DA1AC-CFF0-47D7-88F5-CE5C73B49633}" type="pres">
      <dgm:prSet presAssocID="{54831BEC-4A25-47A8-8920-6F7780859C19}" presName="arrow" presStyleLbl="bgShp" presStyleIdx="0" presStyleCnt="1" custScaleX="117647"/>
      <dgm:spPr/>
    </dgm:pt>
    <dgm:pt modelId="{9A7DBADC-E26B-4A90-8D1A-1D6852ED40B2}" type="pres">
      <dgm:prSet presAssocID="{54831BEC-4A25-47A8-8920-6F7780859C19}" presName="linearProcess" presStyleCnt="0"/>
      <dgm:spPr/>
    </dgm:pt>
    <dgm:pt modelId="{4034BAF2-D9C5-4E31-A7C0-E1D5A11032EB}" type="pres">
      <dgm:prSet presAssocID="{A4121605-5D93-43D8-8892-30DAA08A7080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30BE6-1E5B-4544-9B54-FA0C22654E29}" type="pres">
      <dgm:prSet presAssocID="{193477C1-F1EF-47E5-8C37-9C075AFAA686}" presName="sibTrans" presStyleCnt="0"/>
      <dgm:spPr/>
    </dgm:pt>
    <dgm:pt modelId="{AD90BF67-E33A-43BB-BAE4-BCB66DC1E246}" type="pres">
      <dgm:prSet presAssocID="{92619A55-67E3-43C7-BF87-2954EEF9BBFC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8497B0-53DE-457D-86BE-44E6DECF063B}" srcId="{54831BEC-4A25-47A8-8920-6F7780859C19}" destId="{92619A55-67E3-43C7-BF87-2954EEF9BBFC}" srcOrd="1" destOrd="0" parTransId="{EE74068C-7C54-4C4C-ACB3-7A259CBAD3EB}" sibTransId="{E7B8F32D-6C4B-4D02-BDEB-8B9C27817BF5}"/>
    <dgm:cxn modelId="{EDFF548F-EFC7-463A-80CB-FE9A6058AD9F}" type="presOf" srcId="{54831BEC-4A25-47A8-8920-6F7780859C19}" destId="{C57D9006-C76E-47FE-B9C1-8A9E15E41075}" srcOrd="0" destOrd="0" presId="urn:microsoft.com/office/officeart/2005/8/layout/hProcess9"/>
    <dgm:cxn modelId="{1425DDF1-46DF-4757-9DFC-0BF451B72ED1}" type="presOf" srcId="{A4121605-5D93-43D8-8892-30DAA08A7080}" destId="{4034BAF2-D9C5-4E31-A7C0-E1D5A11032EB}" srcOrd="0" destOrd="0" presId="urn:microsoft.com/office/officeart/2005/8/layout/hProcess9"/>
    <dgm:cxn modelId="{888928C1-5A8A-4E92-A260-F892FDD4FA80}" type="presOf" srcId="{92619A55-67E3-43C7-BF87-2954EEF9BBFC}" destId="{AD90BF67-E33A-43BB-BAE4-BCB66DC1E246}" srcOrd="0" destOrd="0" presId="urn:microsoft.com/office/officeart/2005/8/layout/hProcess9"/>
    <dgm:cxn modelId="{44BB7FD8-243A-41B1-B219-D5E577B40A04}" srcId="{54831BEC-4A25-47A8-8920-6F7780859C19}" destId="{A4121605-5D93-43D8-8892-30DAA08A7080}" srcOrd="0" destOrd="0" parTransId="{5CF1BEFC-816A-48DB-82F8-1CD214CA4CF0}" sibTransId="{193477C1-F1EF-47E5-8C37-9C075AFAA686}"/>
    <dgm:cxn modelId="{91E6BA00-4119-47D3-BF2A-45C3B82F281B}" type="presParOf" srcId="{C57D9006-C76E-47FE-B9C1-8A9E15E41075}" destId="{C83DA1AC-CFF0-47D7-88F5-CE5C73B49633}" srcOrd="0" destOrd="0" presId="urn:microsoft.com/office/officeart/2005/8/layout/hProcess9"/>
    <dgm:cxn modelId="{FBAC9DD6-80AB-492D-8159-C8B678903460}" type="presParOf" srcId="{C57D9006-C76E-47FE-B9C1-8A9E15E41075}" destId="{9A7DBADC-E26B-4A90-8D1A-1D6852ED40B2}" srcOrd="1" destOrd="0" presId="urn:microsoft.com/office/officeart/2005/8/layout/hProcess9"/>
    <dgm:cxn modelId="{18138307-9D89-449D-B93C-CB3FF9AB20A3}" type="presParOf" srcId="{9A7DBADC-E26B-4A90-8D1A-1D6852ED40B2}" destId="{4034BAF2-D9C5-4E31-A7C0-E1D5A11032EB}" srcOrd="0" destOrd="0" presId="urn:microsoft.com/office/officeart/2005/8/layout/hProcess9"/>
    <dgm:cxn modelId="{F66D0322-7917-45FA-95FF-1DB0586555AA}" type="presParOf" srcId="{9A7DBADC-E26B-4A90-8D1A-1D6852ED40B2}" destId="{2FA30BE6-1E5B-4544-9B54-FA0C22654E29}" srcOrd="1" destOrd="0" presId="urn:microsoft.com/office/officeart/2005/8/layout/hProcess9"/>
    <dgm:cxn modelId="{7EBB1AA4-2020-46A2-9D00-9652AD0F02E2}" type="presParOf" srcId="{9A7DBADC-E26B-4A90-8D1A-1D6852ED40B2}" destId="{AD90BF67-E33A-43BB-BAE4-BCB66DC1E246}" srcOrd="2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A7598A-5A93-4EC0-9DA4-67723D3ADE3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37CDE90-6DA4-4714-B1FA-3D9652EB5DF2}">
      <dgm:prSet/>
      <dgm:spPr/>
      <dgm:t>
        <a:bodyPr/>
        <a:lstStyle/>
        <a:p>
          <a:r>
            <a:rPr lang="ru-RU" dirty="0" smtClean="0"/>
            <a:t>неэффективно размещены временно свободные средства, которые размещались в ценных бумагах казахстанских эмитентов.</a:t>
          </a:r>
          <a:endParaRPr lang="ru-RU" dirty="0"/>
        </a:p>
      </dgm:t>
    </dgm:pt>
    <dgm:pt modelId="{DE433EB6-DF35-4D18-9D98-0C1CBD4C4095}" type="parTrans" cxnId="{12FBEC6F-086B-46AD-8B95-73E09E646041}">
      <dgm:prSet/>
      <dgm:spPr/>
      <dgm:t>
        <a:bodyPr/>
        <a:lstStyle/>
        <a:p>
          <a:endParaRPr lang="ru-RU"/>
        </a:p>
      </dgm:t>
    </dgm:pt>
    <dgm:pt modelId="{E4C2D6B7-F033-45BC-BBEF-C3DC26868E75}" type="sibTrans" cxnId="{12FBEC6F-086B-46AD-8B95-73E09E646041}">
      <dgm:prSet/>
      <dgm:spPr/>
      <dgm:t>
        <a:bodyPr/>
        <a:lstStyle/>
        <a:p>
          <a:endParaRPr lang="ru-RU"/>
        </a:p>
      </dgm:t>
    </dgm:pt>
    <dgm:pt modelId="{1D6226A6-B0D3-484D-97EC-A0F55C222158}">
      <dgm:prSet/>
      <dgm:spPr/>
      <dgm:t>
        <a:bodyPr/>
        <a:lstStyle/>
        <a:p>
          <a:r>
            <a:rPr lang="ru-RU" dirty="0" smtClean="0"/>
            <a:t>проведенное размещение не достигло ожидаемых результатов, в связи с чем получены убытки от данной операции, которые составили 247,9 млн.тенге.</a:t>
          </a:r>
          <a:endParaRPr lang="ru-RU" dirty="0"/>
        </a:p>
      </dgm:t>
    </dgm:pt>
    <dgm:pt modelId="{32DB130E-1C6C-4B7D-87A4-4209CE0F860F}" type="parTrans" cxnId="{A8A9E1B4-3B58-4064-8337-9B94F76CE955}">
      <dgm:prSet/>
      <dgm:spPr/>
      <dgm:t>
        <a:bodyPr/>
        <a:lstStyle/>
        <a:p>
          <a:endParaRPr lang="ru-RU"/>
        </a:p>
      </dgm:t>
    </dgm:pt>
    <dgm:pt modelId="{6888FC4F-2D56-48B8-96DE-1AB938D0DC60}" type="sibTrans" cxnId="{A8A9E1B4-3B58-4064-8337-9B94F76CE955}">
      <dgm:prSet/>
      <dgm:spPr/>
      <dgm:t>
        <a:bodyPr/>
        <a:lstStyle/>
        <a:p>
          <a:endParaRPr lang="ru-RU"/>
        </a:p>
      </dgm:t>
    </dgm:pt>
    <dgm:pt modelId="{7B1252C3-B3AF-4D83-8078-F2680247746F}">
      <dgm:prSet/>
      <dgm:spPr/>
      <dgm:t>
        <a:bodyPr/>
        <a:lstStyle/>
        <a:p>
          <a:r>
            <a:rPr lang="ru-RU" smtClean="0"/>
            <a:t>При убыточной деятельности в 2008 году работникам произведены выплаты вознаграждений (бонусы, премии) на общую сумму 449,3 млн.тенге и в 1-ом полугодии 2009 года – 42,0 млн. тенге, из них руководящему составу – 3,4 млн. тенге и 40,0 тыс.тенге.</a:t>
          </a:r>
          <a:endParaRPr lang="ru-RU" dirty="0" smtClean="0"/>
        </a:p>
      </dgm:t>
    </dgm:pt>
    <dgm:pt modelId="{CC60A70D-A5DA-495A-965F-E5257070554E}" type="parTrans" cxnId="{E90544AD-1528-4F55-9A72-ACCE27122B78}">
      <dgm:prSet/>
      <dgm:spPr/>
      <dgm:t>
        <a:bodyPr/>
        <a:lstStyle/>
        <a:p>
          <a:endParaRPr lang="ru-RU"/>
        </a:p>
      </dgm:t>
    </dgm:pt>
    <dgm:pt modelId="{4B7BEC5F-571C-4630-8D40-762FE2263A68}" type="sibTrans" cxnId="{E90544AD-1528-4F55-9A72-ACCE27122B78}">
      <dgm:prSet/>
      <dgm:spPr/>
      <dgm:t>
        <a:bodyPr/>
        <a:lstStyle/>
        <a:p>
          <a:endParaRPr lang="ru-RU"/>
        </a:p>
      </dgm:t>
    </dgm:pt>
    <dgm:pt modelId="{9B559189-2C7B-4E89-AC41-B64BB75EF2F1}" type="pres">
      <dgm:prSet presAssocID="{92A7598A-5A93-4EC0-9DA4-67723D3ADE3B}" presName="linearFlow" presStyleCnt="0">
        <dgm:presLayoutVars>
          <dgm:dir/>
          <dgm:resizeHandles val="exact"/>
        </dgm:presLayoutVars>
      </dgm:prSet>
      <dgm:spPr/>
    </dgm:pt>
    <dgm:pt modelId="{5D249492-D816-4DAA-B027-0ED398F9EDB0}" type="pres">
      <dgm:prSet presAssocID="{437CDE90-6DA4-4714-B1FA-3D9652EB5DF2}" presName="composite" presStyleCnt="0"/>
      <dgm:spPr/>
    </dgm:pt>
    <dgm:pt modelId="{0541DD8F-3E47-46C4-B556-D4932176406A}" type="pres">
      <dgm:prSet presAssocID="{437CDE90-6DA4-4714-B1FA-3D9652EB5DF2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0FF7F76-89D5-46B2-956D-24CFC5A318C6}" type="pres">
      <dgm:prSet presAssocID="{437CDE90-6DA4-4714-B1FA-3D9652EB5DF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3F010-54BE-43C3-8960-8EB1BEF2F325}" type="pres">
      <dgm:prSet presAssocID="{E4C2D6B7-F033-45BC-BBEF-C3DC26868E75}" presName="spacing" presStyleCnt="0"/>
      <dgm:spPr/>
    </dgm:pt>
    <dgm:pt modelId="{C9C135E7-9A29-49F1-9824-C4B75498293E}" type="pres">
      <dgm:prSet presAssocID="{1D6226A6-B0D3-484D-97EC-A0F55C222158}" presName="composite" presStyleCnt="0"/>
      <dgm:spPr/>
    </dgm:pt>
    <dgm:pt modelId="{80746528-AE04-4ACC-AACD-0467C59DEA49}" type="pres">
      <dgm:prSet presAssocID="{1D6226A6-B0D3-484D-97EC-A0F55C222158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C1CFFCA-B0CC-4C73-9B9C-77CC0001F7B6}" type="pres">
      <dgm:prSet presAssocID="{1D6226A6-B0D3-484D-97EC-A0F55C22215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3A21A-F284-448E-A8D4-A113B58C4EEB}" type="pres">
      <dgm:prSet presAssocID="{6888FC4F-2D56-48B8-96DE-1AB938D0DC60}" presName="spacing" presStyleCnt="0"/>
      <dgm:spPr/>
    </dgm:pt>
    <dgm:pt modelId="{7A9A5647-D3A8-431F-9EEF-5F0732FFAF9C}" type="pres">
      <dgm:prSet presAssocID="{7B1252C3-B3AF-4D83-8078-F2680247746F}" presName="composite" presStyleCnt="0"/>
      <dgm:spPr/>
    </dgm:pt>
    <dgm:pt modelId="{71253F62-4341-4DF3-8A75-912835A63C3D}" type="pres">
      <dgm:prSet presAssocID="{7B1252C3-B3AF-4D83-8078-F2680247746F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0950680-4063-4C92-81EC-48D114544824}" type="pres">
      <dgm:prSet presAssocID="{7B1252C3-B3AF-4D83-8078-F2680247746F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0B8E2E-D0B2-4D80-9597-63007171DDE1}" type="presOf" srcId="{437CDE90-6DA4-4714-B1FA-3D9652EB5DF2}" destId="{60FF7F76-89D5-46B2-956D-24CFC5A318C6}" srcOrd="0" destOrd="0" presId="urn:microsoft.com/office/officeart/2005/8/layout/vList3"/>
    <dgm:cxn modelId="{31948607-4F3D-4C8E-BB6B-46E0811ED26C}" type="presOf" srcId="{7B1252C3-B3AF-4D83-8078-F2680247746F}" destId="{70950680-4063-4C92-81EC-48D114544824}" srcOrd="0" destOrd="0" presId="urn:microsoft.com/office/officeart/2005/8/layout/vList3"/>
    <dgm:cxn modelId="{D545F536-708A-4E72-9555-49672ABAC7D8}" type="presOf" srcId="{92A7598A-5A93-4EC0-9DA4-67723D3ADE3B}" destId="{9B559189-2C7B-4E89-AC41-B64BB75EF2F1}" srcOrd="0" destOrd="0" presId="urn:microsoft.com/office/officeart/2005/8/layout/vList3"/>
    <dgm:cxn modelId="{A8A9E1B4-3B58-4064-8337-9B94F76CE955}" srcId="{92A7598A-5A93-4EC0-9DA4-67723D3ADE3B}" destId="{1D6226A6-B0D3-484D-97EC-A0F55C222158}" srcOrd="1" destOrd="0" parTransId="{32DB130E-1C6C-4B7D-87A4-4209CE0F860F}" sibTransId="{6888FC4F-2D56-48B8-96DE-1AB938D0DC60}"/>
    <dgm:cxn modelId="{1D1D8BFF-57CD-4C6B-85EE-A71FFC030D3F}" type="presOf" srcId="{1D6226A6-B0D3-484D-97EC-A0F55C222158}" destId="{0C1CFFCA-B0CC-4C73-9B9C-77CC0001F7B6}" srcOrd="0" destOrd="0" presId="urn:microsoft.com/office/officeart/2005/8/layout/vList3"/>
    <dgm:cxn modelId="{E90544AD-1528-4F55-9A72-ACCE27122B78}" srcId="{92A7598A-5A93-4EC0-9DA4-67723D3ADE3B}" destId="{7B1252C3-B3AF-4D83-8078-F2680247746F}" srcOrd="2" destOrd="0" parTransId="{CC60A70D-A5DA-495A-965F-E5257070554E}" sibTransId="{4B7BEC5F-571C-4630-8D40-762FE2263A68}"/>
    <dgm:cxn modelId="{12FBEC6F-086B-46AD-8B95-73E09E646041}" srcId="{92A7598A-5A93-4EC0-9DA4-67723D3ADE3B}" destId="{437CDE90-6DA4-4714-B1FA-3D9652EB5DF2}" srcOrd="0" destOrd="0" parTransId="{DE433EB6-DF35-4D18-9D98-0C1CBD4C4095}" sibTransId="{E4C2D6B7-F033-45BC-BBEF-C3DC26868E75}"/>
    <dgm:cxn modelId="{DFA20041-9A9E-404C-9CB5-62CF8CCADFAD}" type="presParOf" srcId="{9B559189-2C7B-4E89-AC41-B64BB75EF2F1}" destId="{5D249492-D816-4DAA-B027-0ED398F9EDB0}" srcOrd="0" destOrd="0" presId="urn:microsoft.com/office/officeart/2005/8/layout/vList3"/>
    <dgm:cxn modelId="{ACA3EC07-82B0-4741-9931-DC50EF099F9F}" type="presParOf" srcId="{5D249492-D816-4DAA-B027-0ED398F9EDB0}" destId="{0541DD8F-3E47-46C4-B556-D4932176406A}" srcOrd="0" destOrd="0" presId="urn:microsoft.com/office/officeart/2005/8/layout/vList3"/>
    <dgm:cxn modelId="{2611BF41-4161-4D90-846C-D8EF494B35FC}" type="presParOf" srcId="{5D249492-D816-4DAA-B027-0ED398F9EDB0}" destId="{60FF7F76-89D5-46B2-956D-24CFC5A318C6}" srcOrd="1" destOrd="0" presId="urn:microsoft.com/office/officeart/2005/8/layout/vList3"/>
    <dgm:cxn modelId="{E17A9BD6-7D9F-4C3C-BCB9-B694EDB9F94D}" type="presParOf" srcId="{9B559189-2C7B-4E89-AC41-B64BB75EF2F1}" destId="{81D3F010-54BE-43C3-8960-8EB1BEF2F325}" srcOrd="1" destOrd="0" presId="urn:microsoft.com/office/officeart/2005/8/layout/vList3"/>
    <dgm:cxn modelId="{D1BB8BDA-49E6-4E93-8772-7D247F6349D7}" type="presParOf" srcId="{9B559189-2C7B-4E89-AC41-B64BB75EF2F1}" destId="{C9C135E7-9A29-49F1-9824-C4B75498293E}" srcOrd="2" destOrd="0" presId="urn:microsoft.com/office/officeart/2005/8/layout/vList3"/>
    <dgm:cxn modelId="{4A3A537A-641F-4E19-8D9F-FB1F9AE18A93}" type="presParOf" srcId="{C9C135E7-9A29-49F1-9824-C4B75498293E}" destId="{80746528-AE04-4ACC-AACD-0467C59DEA49}" srcOrd="0" destOrd="0" presId="urn:microsoft.com/office/officeart/2005/8/layout/vList3"/>
    <dgm:cxn modelId="{25FDA739-E490-415B-90B9-0380B9170A12}" type="presParOf" srcId="{C9C135E7-9A29-49F1-9824-C4B75498293E}" destId="{0C1CFFCA-B0CC-4C73-9B9C-77CC0001F7B6}" srcOrd="1" destOrd="0" presId="urn:microsoft.com/office/officeart/2005/8/layout/vList3"/>
    <dgm:cxn modelId="{BA2C7048-9B83-4D86-80A0-47CCB60D4C94}" type="presParOf" srcId="{9B559189-2C7B-4E89-AC41-B64BB75EF2F1}" destId="{8093A21A-F284-448E-A8D4-A113B58C4EEB}" srcOrd="3" destOrd="0" presId="urn:microsoft.com/office/officeart/2005/8/layout/vList3"/>
    <dgm:cxn modelId="{043D22CE-8D52-42C7-AE50-587F8DB84640}" type="presParOf" srcId="{9B559189-2C7B-4E89-AC41-B64BB75EF2F1}" destId="{7A9A5647-D3A8-431F-9EEF-5F0732FFAF9C}" srcOrd="4" destOrd="0" presId="urn:microsoft.com/office/officeart/2005/8/layout/vList3"/>
    <dgm:cxn modelId="{A4DF2D72-6402-4D81-981A-A802B79AC574}" type="presParOf" srcId="{7A9A5647-D3A8-431F-9EEF-5F0732FFAF9C}" destId="{71253F62-4341-4DF3-8A75-912835A63C3D}" srcOrd="0" destOrd="0" presId="urn:microsoft.com/office/officeart/2005/8/layout/vList3"/>
    <dgm:cxn modelId="{4F81CB9A-7919-41D7-8EF3-A5B1AAAB810C}" type="presParOf" srcId="{7A9A5647-D3A8-431F-9EEF-5F0732FFAF9C}" destId="{70950680-4063-4C92-81EC-48D114544824}" srcOrd="1" destOrd="0" presId="urn:microsoft.com/office/officeart/2005/8/layout/v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A618E3-C818-4B42-87C2-89C4149FD14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8D1482B-6A3C-45A5-B47C-3B1D664FA94C}">
      <dgm:prSet/>
      <dgm:spPr/>
      <dgm:t>
        <a:bodyPr/>
        <a:lstStyle/>
        <a:p>
          <a:r>
            <a:rPr lang="ru-RU" dirty="0" smtClean="0"/>
            <a:t>В 2007 году списано нереализованных газет в розницу </a:t>
          </a:r>
          <a:r>
            <a:rPr lang="ru-RU" dirty="0" err="1" smtClean="0"/>
            <a:t>Казпочтой</a:t>
          </a:r>
          <a:r>
            <a:rPr lang="ru-RU" dirty="0" smtClean="0"/>
            <a:t>  на сумму 7,6 млн. тенге, в  2008 г. — 17,5 млн. тенге, в 1 полугодии 2009 г. — 4,2 млн. тенге </a:t>
          </a:r>
        </a:p>
      </dgm:t>
    </dgm:pt>
    <dgm:pt modelId="{206D9E35-00FC-404C-A997-6C1BB94B74E5}" type="parTrans" cxnId="{B94AE18B-3929-415A-A9D4-2C5C0F35805C}">
      <dgm:prSet/>
      <dgm:spPr/>
      <dgm:t>
        <a:bodyPr/>
        <a:lstStyle/>
        <a:p>
          <a:endParaRPr lang="ru-RU"/>
        </a:p>
      </dgm:t>
    </dgm:pt>
    <dgm:pt modelId="{16150CF4-79FB-4B89-B758-EECD4E120E65}" type="sibTrans" cxnId="{B94AE18B-3929-415A-A9D4-2C5C0F35805C}">
      <dgm:prSet/>
      <dgm:spPr/>
      <dgm:t>
        <a:bodyPr/>
        <a:lstStyle/>
        <a:p>
          <a:endParaRPr lang="ru-RU"/>
        </a:p>
      </dgm:t>
    </dgm:pt>
    <dgm:pt modelId="{A71D9EBE-3E72-4306-8289-3C7676C334AA}">
      <dgm:prSet/>
      <dgm:spPr/>
      <dgm:t>
        <a:bodyPr/>
        <a:lstStyle/>
        <a:p>
          <a:r>
            <a:rPr lang="ru-RU" dirty="0" smtClean="0"/>
            <a:t>Дебиторская задолженность  по займам (на 1 июля 2009 г.) — 57,3 млн. тенге </a:t>
          </a:r>
          <a:endParaRPr lang="ru-RU" dirty="0"/>
        </a:p>
      </dgm:t>
    </dgm:pt>
    <dgm:pt modelId="{68208247-0F06-4938-80A5-DAAA156F4F34}" type="parTrans" cxnId="{53D3A8BC-B252-4FBF-8796-5B84DF44ABC1}">
      <dgm:prSet/>
      <dgm:spPr/>
      <dgm:t>
        <a:bodyPr/>
        <a:lstStyle/>
        <a:p>
          <a:endParaRPr lang="ru-RU"/>
        </a:p>
      </dgm:t>
    </dgm:pt>
    <dgm:pt modelId="{B5577EC1-0FB1-49D3-858D-B7EF8BB0BC70}" type="sibTrans" cxnId="{53D3A8BC-B252-4FBF-8796-5B84DF44ABC1}">
      <dgm:prSet/>
      <dgm:spPr/>
      <dgm:t>
        <a:bodyPr/>
        <a:lstStyle/>
        <a:p>
          <a:endParaRPr lang="ru-RU"/>
        </a:p>
      </dgm:t>
    </dgm:pt>
    <dgm:pt modelId="{D51E5136-85F7-4157-A1F3-B2A34FEFA8E0}">
      <dgm:prSet/>
      <dgm:spPr/>
      <dgm:t>
        <a:bodyPr/>
        <a:lstStyle/>
        <a:p>
          <a:r>
            <a:rPr lang="ru-RU" dirty="0" smtClean="0"/>
            <a:t>Необоснованное  перечисление денег ТОО «Саламат НС» в сумме 23 млн. тенге при отсутствии заключенного договора, альтернативных ценовых предложений, </a:t>
          </a:r>
          <a:r>
            <a:rPr lang="ru-RU" dirty="0" err="1" smtClean="0"/>
            <a:t>счет-фактур</a:t>
          </a:r>
          <a:r>
            <a:rPr lang="ru-RU" dirty="0" smtClean="0"/>
            <a:t>, указанных в платежных поручениях</a:t>
          </a:r>
          <a:endParaRPr lang="ru-RU" dirty="0"/>
        </a:p>
      </dgm:t>
    </dgm:pt>
    <dgm:pt modelId="{9464CEDE-E025-43F3-8B13-A852AAB4B024}" type="parTrans" cxnId="{05047FF6-A4B1-42FF-B522-90ABCCC29E12}">
      <dgm:prSet/>
      <dgm:spPr/>
      <dgm:t>
        <a:bodyPr/>
        <a:lstStyle/>
        <a:p>
          <a:endParaRPr lang="ru-RU"/>
        </a:p>
      </dgm:t>
    </dgm:pt>
    <dgm:pt modelId="{07D70B51-72F1-4711-BFB9-D6D57966625D}" type="sibTrans" cxnId="{05047FF6-A4B1-42FF-B522-90ABCCC29E12}">
      <dgm:prSet/>
      <dgm:spPr/>
      <dgm:t>
        <a:bodyPr/>
        <a:lstStyle/>
        <a:p>
          <a:endParaRPr lang="ru-RU"/>
        </a:p>
      </dgm:t>
    </dgm:pt>
    <dgm:pt modelId="{CCCE91DE-0EDC-4EF1-A116-75F0A48E19AE}">
      <dgm:prSet/>
      <dgm:spPr/>
      <dgm:t>
        <a:bodyPr/>
        <a:lstStyle/>
        <a:p>
          <a:r>
            <a:rPr lang="ru-RU" dirty="0" smtClean="0"/>
            <a:t>перевыполнение госзаказа —  на сумму 98,8 млн. тенге в количестве 402,9 полосы, при этом допущено невыполнение по трем лотам на общую сумму 17,4 млн. тенге </a:t>
          </a:r>
          <a:endParaRPr lang="ru-RU" dirty="0"/>
        </a:p>
      </dgm:t>
    </dgm:pt>
    <dgm:pt modelId="{2DA8468B-1148-4980-AD3B-4030664919A0}" type="parTrans" cxnId="{102F6A84-E0DE-4037-9A6B-6B4E00A90666}">
      <dgm:prSet/>
      <dgm:spPr/>
      <dgm:t>
        <a:bodyPr/>
        <a:lstStyle/>
        <a:p>
          <a:endParaRPr lang="ru-RU"/>
        </a:p>
      </dgm:t>
    </dgm:pt>
    <dgm:pt modelId="{4560DC4E-9B15-4579-8994-E1AF59DC00C3}" type="sibTrans" cxnId="{102F6A84-E0DE-4037-9A6B-6B4E00A90666}">
      <dgm:prSet/>
      <dgm:spPr/>
      <dgm:t>
        <a:bodyPr/>
        <a:lstStyle/>
        <a:p>
          <a:endParaRPr lang="ru-RU"/>
        </a:p>
      </dgm:t>
    </dgm:pt>
    <dgm:pt modelId="{66CF949F-9672-4D9E-B853-9D499285B92B}" type="pres">
      <dgm:prSet presAssocID="{FEA618E3-C818-4B42-87C2-89C4149FD14C}" presName="linearFlow" presStyleCnt="0">
        <dgm:presLayoutVars>
          <dgm:dir/>
          <dgm:resizeHandles val="exact"/>
        </dgm:presLayoutVars>
      </dgm:prSet>
      <dgm:spPr/>
    </dgm:pt>
    <dgm:pt modelId="{CB60061F-A673-4D1D-8B36-16517768A930}" type="pres">
      <dgm:prSet presAssocID="{CCCE91DE-0EDC-4EF1-A116-75F0A48E19AE}" presName="composite" presStyleCnt="0"/>
      <dgm:spPr/>
    </dgm:pt>
    <dgm:pt modelId="{DA924380-5A45-4027-999D-4DE25D60C370}" type="pres">
      <dgm:prSet presAssocID="{CCCE91DE-0EDC-4EF1-A116-75F0A48E19AE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628B704-8772-4C2C-9DED-7E2741641748}" type="pres">
      <dgm:prSet presAssocID="{CCCE91DE-0EDC-4EF1-A116-75F0A48E19AE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46A63-8315-4E5D-B35C-DCC50CA67FAD}" type="pres">
      <dgm:prSet presAssocID="{4560DC4E-9B15-4579-8994-E1AF59DC00C3}" presName="spacing" presStyleCnt="0"/>
      <dgm:spPr/>
    </dgm:pt>
    <dgm:pt modelId="{592E2146-6187-48C4-8EFA-E2DC02DCF419}" type="pres">
      <dgm:prSet presAssocID="{58D1482B-6A3C-45A5-B47C-3B1D664FA94C}" presName="composite" presStyleCnt="0"/>
      <dgm:spPr/>
    </dgm:pt>
    <dgm:pt modelId="{426B192F-9718-4094-A4B5-BF6EDA3CCCB5}" type="pres">
      <dgm:prSet presAssocID="{58D1482B-6A3C-45A5-B47C-3B1D664FA94C}" presName="imgShp" presStyleLbl="fgImgPlace1" presStyleIdx="1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0FD6ED4-F346-4020-8C3F-CEF4E371844C}" type="pres">
      <dgm:prSet presAssocID="{58D1482B-6A3C-45A5-B47C-3B1D664FA94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CF417-625D-458D-992C-AD73F6E8EB0F}" type="pres">
      <dgm:prSet presAssocID="{16150CF4-79FB-4B89-B758-EECD4E120E65}" presName="spacing" presStyleCnt="0"/>
      <dgm:spPr/>
    </dgm:pt>
    <dgm:pt modelId="{8A483C69-71C4-47DC-9BBC-521423980000}" type="pres">
      <dgm:prSet presAssocID="{A71D9EBE-3E72-4306-8289-3C7676C334AA}" presName="composite" presStyleCnt="0"/>
      <dgm:spPr/>
    </dgm:pt>
    <dgm:pt modelId="{DBB04146-DC31-4957-952C-0B264CF0CAD7}" type="pres">
      <dgm:prSet presAssocID="{A71D9EBE-3E72-4306-8289-3C7676C334AA}" presName="imgShp" presStyleLbl="fgImgPlace1" presStyleIdx="2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0611FC9-7854-4991-8F72-B289A45ADDEB}" type="pres">
      <dgm:prSet presAssocID="{A71D9EBE-3E72-4306-8289-3C7676C334AA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30909-1490-4B5C-BF07-6BB4171A264C}" type="pres">
      <dgm:prSet presAssocID="{B5577EC1-0FB1-49D3-858D-B7EF8BB0BC70}" presName="spacing" presStyleCnt="0"/>
      <dgm:spPr/>
    </dgm:pt>
    <dgm:pt modelId="{BB10A710-89E0-42C2-A296-666AF8F88E52}" type="pres">
      <dgm:prSet presAssocID="{D51E5136-85F7-4157-A1F3-B2A34FEFA8E0}" presName="composite" presStyleCnt="0"/>
      <dgm:spPr/>
    </dgm:pt>
    <dgm:pt modelId="{48680148-6967-477E-BF88-9C7992E99C4D}" type="pres">
      <dgm:prSet presAssocID="{D51E5136-85F7-4157-A1F3-B2A34FEFA8E0}" presName="imgShp" presStyleLbl="fgImgPlace1" presStyleIdx="3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AE715F3-8DAD-4A19-8460-8E298C5A2D88}" type="pres">
      <dgm:prSet presAssocID="{D51E5136-85F7-4157-A1F3-B2A34FEFA8E0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1B3CBE-57C8-4AB3-97CF-DCFF87F71F46}" type="presOf" srcId="{58D1482B-6A3C-45A5-B47C-3B1D664FA94C}" destId="{D0FD6ED4-F346-4020-8C3F-CEF4E371844C}" srcOrd="0" destOrd="0" presId="urn:microsoft.com/office/officeart/2005/8/layout/vList3"/>
    <dgm:cxn modelId="{53D3A8BC-B252-4FBF-8796-5B84DF44ABC1}" srcId="{FEA618E3-C818-4B42-87C2-89C4149FD14C}" destId="{A71D9EBE-3E72-4306-8289-3C7676C334AA}" srcOrd="2" destOrd="0" parTransId="{68208247-0F06-4938-80A5-DAAA156F4F34}" sibTransId="{B5577EC1-0FB1-49D3-858D-B7EF8BB0BC70}"/>
    <dgm:cxn modelId="{A6A37D5F-DB1D-4BF4-ACF8-21BCD6BAD4A6}" type="presOf" srcId="{A71D9EBE-3E72-4306-8289-3C7676C334AA}" destId="{00611FC9-7854-4991-8F72-B289A45ADDEB}" srcOrd="0" destOrd="0" presId="urn:microsoft.com/office/officeart/2005/8/layout/vList3"/>
    <dgm:cxn modelId="{A7763321-E5A1-46C3-A4BD-F3C453E8A1C3}" type="presOf" srcId="{FEA618E3-C818-4B42-87C2-89C4149FD14C}" destId="{66CF949F-9672-4D9E-B853-9D499285B92B}" srcOrd="0" destOrd="0" presId="urn:microsoft.com/office/officeart/2005/8/layout/vList3"/>
    <dgm:cxn modelId="{04C9C8B7-558D-4BD4-8CF2-4FE2EECE8A49}" type="presOf" srcId="{CCCE91DE-0EDC-4EF1-A116-75F0A48E19AE}" destId="{F628B704-8772-4C2C-9DED-7E2741641748}" srcOrd="0" destOrd="0" presId="urn:microsoft.com/office/officeart/2005/8/layout/vList3"/>
    <dgm:cxn modelId="{0DF4C574-B688-4858-BF84-BB31458043D6}" type="presOf" srcId="{D51E5136-85F7-4157-A1F3-B2A34FEFA8E0}" destId="{AAE715F3-8DAD-4A19-8460-8E298C5A2D88}" srcOrd="0" destOrd="0" presId="urn:microsoft.com/office/officeart/2005/8/layout/vList3"/>
    <dgm:cxn modelId="{B94AE18B-3929-415A-A9D4-2C5C0F35805C}" srcId="{FEA618E3-C818-4B42-87C2-89C4149FD14C}" destId="{58D1482B-6A3C-45A5-B47C-3B1D664FA94C}" srcOrd="1" destOrd="0" parTransId="{206D9E35-00FC-404C-A997-6C1BB94B74E5}" sibTransId="{16150CF4-79FB-4B89-B758-EECD4E120E65}"/>
    <dgm:cxn modelId="{05047FF6-A4B1-42FF-B522-90ABCCC29E12}" srcId="{FEA618E3-C818-4B42-87C2-89C4149FD14C}" destId="{D51E5136-85F7-4157-A1F3-B2A34FEFA8E0}" srcOrd="3" destOrd="0" parTransId="{9464CEDE-E025-43F3-8B13-A852AAB4B024}" sibTransId="{07D70B51-72F1-4711-BFB9-D6D57966625D}"/>
    <dgm:cxn modelId="{102F6A84-E0DE-4037-9A6B-6B4E00A90666}" srcId="{FEA618E3-C818-4B42-87C2-89C4149FD14C}" destId="{CCCE91DE-0EDC-4EF1-A116-75F0A48E19AE}" srcOrd="0" destOrd="0" parTransId="{2DA8468B-1148-4980-AD3B-4030664919A0}" sibTransId="{4560DC4E-9B15-4579-8994-E1AF59DC00C3}"/>
    <dgm:cxn modelId="{0BDF6EBB-FCC6-446C-8667-DA3E9A7687E9}" type="presParOf" srcId="{66CF949F-9672-4D9E-B853-9D499285B92B}" destId="{CB60061F-A673-4D1D-8B36-16517768A930}" srcOrd="0" destOrd="0" presId="urn:microsoft.com/office/officeart/2005/8/layout/vList3"/>
    <dgm:cxn modelId="{4A40985D-F35F-4EFF-B392-F3623E3372A5}" type="presParOf" srcId="{CB60061F-A673-4D1D-8B36-16517768A930}" destId="{DA924380-5A45-4027-999D-4DE25D60C370}" srcOrd="0" destOrd="0" presId="urn:microsoft.com/office/officeart/2005/8/layout/vList3"/>
    <dgm:cxn modelId="{70FEBDE9-B2E4-4808-B510-B2F90307FF7E}" type="presParOf" srcId="{CB60061F-A673-4D1D-8B36-16517768A930}" destId="{F628B704-8772-4C2C-9DED-7E2741641748}" srcOrd="1" destOrd="0" presId="urn:microsoft.com/office/officeart/2005/8/layout/vList3"/>
    <dgm:cxn modelId="{56294EC5-6936-4ADA-B0E9-B9C1879C7CAD}" type="presParOf" srcId="{66CF949F-9672-4D9E-B853-9D499285B92B}" destId="{E5D46A63-8315-4E5D-B35C-DCC50CA67FAD}" srcOrd="1" destOrd="0" presId="urn:microsoft.com/office/officeart/2005/8/layout/vList3"/>
    <dgm:cxn modelId="{0827E239-CDCD-40B6-B37B-956DEB8A8CF3}" type="presParOf" srcId="{66CF949F-9672-4D9E-B853-9D499285B92B}" destId="{592E2146-6187-48C4-8EFA-E2DC02DCF419}" srcOrd="2" destOrd="0" presId="urn:microsoft.com/office/officeart/2005/8/layout/vList3"/>
    <dgm:cxn modelId="{6CC9EDF9-E125-4765-9B50-101B075217A2}" type="presParOf" srcId="{592E2146-6187-48C4-8EFA-E2DC02DCF419}" destId="{426B192F-9718-4094-A4B5-BF6EDA3CCCB5}" srcOrd="0" destOrd="0" presId="urn:microsoft.com/office/officeart/2005/8/layout/vList3"/>
    <dgm:cxn modelId="{88A2F0D1-5243-420A-9C0C-E35E2EE8317C}" type="presParOf" srcId="{592E2146-6187-48C4-8EFA-E2DC02DCF419}" destId="{D0FD6ED4-F346-4020-8C3F-CEF4E371844C}" srcOrd="1" destOrd="0" presId="urn:microsoft.com/office/officeart/2005/8/layout/vList3"/>
    <dgm:cxn modelId="{6EAD701E-57C8-4E21-BA62-CF36C6EC1C37}" type="presParOf" srcId="{66CF949F-9672-4D9E-B853-9D499285B92B}" destId="{1B0CF417-625D-458D-992C-AD73F6E8EB0F}" srcOrd="3" destOrd="0" presId="urn:microsoft.com/office/officeart/2005/8/layout/vList3"/>
    <dgm:cxn modelId="{4C450617-2433-4DD8-B79F-BEC306300ED6}" type="presParOf" srcId="{66CF949F-9672-4D9E-B853-9D499285B92B}" destId="{8A483C69-71C4-47DC-9BBC-521423980000}" srcOrd="4" destOrd="0" presId="urn:microsoft.com/office/officeart/2005/8/layout/vList3"/>
    <dgm:cxn modelId="{C891CBCE-0C6A-44C9-8543-1ADBADA605AC}" type="presParOf" srcId="{8A483C69-71C4-47DC-9BBC-521423980000}" destId="{DBB04146-DC31-4957-952C-0B264CF0CAD7}" srcOrd="0" destOrd="0" presId="urn:microsoft.com/office/officeart/2005/8/layout/vList3"/>
    <dgm:cxn modelId="{9948179D-E685-4592-A20A-F9BA3D9E24BB}" type="presParOf" srcId="{8A483C69-71C4-47DC-9BBC-521423980000}" destId="{00611FC9-7854-4991-8F72-B289A45ADDEB}" srcOrd="1" destOrd="0" presId="urn:microsoft.com/office/officeart/2005/8/layout/vList3"/>
    <dgm:cxn modelId="{E8CE4969-0F19-4166-A3AF-6E14F1375054}" type="presParOf" srcId="{66CF949F-9672-4D9E-B853-9D499285B92B}" destId="{99930909-1490-4B5C-BF07-6BB4171A264C}" srcOrd="5" destOrd="0" presId="urn:microsoft.com/office/officeart/2005/8/layout/vList3"/>
    <dgm:cxn modelId="{FFCFB815-310B-4A2C-AF1D-3C004D7A924C}" type="presParOf" srcId="{66CF949F-9672-4D9E-B853-9D499285B92B}" destId="{BB10A710-89E0-42C2-A296-666AF8F88E52}" srcOrd="6" destOrd="0" presId="urn:microsoft.com/office/officeart/2005/8/layout/vList3"/>
    <dgm:cxn modelId="{13BD391A-836E-446C-B0A0-28B04F90E0E7}" type="presParOf" srcId="{BB10A710-89E0-42C2-A296-666AF8F88E52}" destId="{48680148-6967-477E-BF88-9C7992E99C4D}" srcOrd="0" destOrd="0" presId="urn:microsoft.com/office/officeart/2005/8/layout/vList3"/>
    <dgm:cxn modelId="{D180E750-7D30-43C1-A283-588132571003}" type="presParOf" srcId="{BB10A710-89E0-42C2-A296-666AF8F88E52}" destId="{AAE715F3-8DAD-4A19-8460-8E298C5A2D88}" srcOrd="1" destOrd="0" presId="urn:microsoft.com/office/officeart/2005/8/layout/vLis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29239A-7CCE-4131-8318-F11529362B1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12E29A1-A125-457D-B9C6-E2B9DB16D105}">
      <dgm:prSet/>
      <dgm:spPr/>
      <dgm:t>
        <a:bodyPr/>
        <a:lstStyle/>
        <a:p>
          <a:r>
            <a:rPr lang="ru-RU" dirty="0" smtClean="0"/>
            <a:t>Допущено невыполнение объема государственного заказа в объеме 65 полос на общую сумму 7,0 млн. тенге.</a:t>
          </a:r>
          <a:endParaRPr lang="ru-RU" dirty="0"/>
        </a:p>
      </dgm:t>
    </dgm:pt>
    <dgm:pt modelId="{E1B680BF-65DD-4C7D-B6D7-27CBBD0ACE92}" type="parTrans" cxnId="{0042A06A-29C7-44F5-916C-700D82A3603E}">
      <dgm:prSet/>
      <dgm:spPr/>
      <dgm:t>
        <a:bodyPr/>
        <a:lstStyle/>
        <a:p>
          <a:endParaRPr lang="ru-RU"/>
        </a:p>
      </dgm:t>
    </dgm:pt>
    <dgm:pt modelId="{3F6E3CD7-6FC8-470D-8A5E-0589482AF1BB}" type="sibTrans" cxnId="{0042A06A-29C7-44F5-916C-700D82A3603E}">
      <dgm:prSet/>
      <dgm:spPr/>
      <dgm:t>
        <a:bodyPr/>
        <a:lstStyle/>
        <a:p>
          <a:endParaRPr lang="ru-RU"/>
        </a:p>
      </dgm:t>
    </dgm:pt>
    <dgm:pt modelId="{1E062839-1F9B-489D-A680-03290F532B30}">
      <dgm:prSet/>
      <dgm:spPr/>
      <dgm:t>
        <a:bodyPr/>
        <a:lstStyle/>
        <a:p>
          <a:r>
            <a:rPr lang="ru-RU" smtClean="0"/>
            <a:t>превышена средняя стоимость  одной полосы, что с учетом публикаций 1229 полос составило в общей сумме 157,1 млн. тенге </a:t>
          </a:r>
          <a:endParaRPr lang="ru-RU"/>
        </a:p>
      </dgm:t>
    </dgm:pt>
    <dgm:pt modelId="{7BDC7883-6DB0-4CEA-A173-D18B2C719BD4}" type="parTrans" cxnId="{372A5F1A-466A-4307-BD11-724085046A41}">
      <dgm:prSet/>
      <dgm:spPr/>
      <dgm:t>
        <a:bodyPr/>
        <a:lstStyle/>
        <a:p>
          <a:endParaRPr lang="ru-RU"/>
        </a:p>
      </dgm:t>
    </dgm:pt>
    <dgm:pt modelId="{801B39C5-E622-46A8-8512-13C0D9BD808D}" type="sibTrans" cxnId="{372A5F1A-466A-4307-BD11-724085046A41}">
      <dgm:prSet/>
      <dgm:spPr/>
      <dgm:t>
        <a:bodyPr/>
        <a:lstStyle/>
        <a:p>
          <a:endParaRPr lang="ru-RU"/>
        </a:p>
      </dgm:t>
    </dgm:pt>
    <dgm:pt modelId="{1B7C3DEC-CE61-4CC4-AC71-F14E4CC6D7B8}">
      <dgm:prSet/>
      <dgm:spPr/>
      <dgm:t>
        <a:bodyPr/>
        <a:lstStyle/>
        <a:p>
          <a:r>
            <a:rPr lang="ru-RU" dirty="0" smtClean="0"/>
            <a:t>•дебиторская </a:t>
          </a:r>
          <a:r>
            <a:rPr lang="ru-RU" smtClean="0"/>
            <a:t>задолженность за </a:t>
          </a:r>
          <a:r>
            <a:rPr lang="ru-RU" dirty="0" smtClean="0"/>
            <a:t>работниками составила в сумме 12,6 млн. тенге, за уволенными работниками числится дебиторская задолженность — 0,8 млн. тенге</a:t>
          </a:r>
          <a:endParaRPr lang="ru-RU" dirty="0"/>
        </a:p>
      </dgm:t>
    </dgm:pt>
    <dgm:pt modelId="{84A75651-B13A-40CE-BD33-9A05EFFD628D}" type="parTrans" cxnId="{1E0F54B6-63A6-4CE2-A956-A0CC2AEEC590}">
      <dgm:prSet/>
      <dgm:spPr/>
      <dgm:t>
        <a:bodyPr/>
        <a:lstStyle/>
        <a:p>
          <a:endParaRPr lang="ru-RU"/>
        </a:p>
      </dgm:t>
    </dgm:pt>
    <dgm:pt modelId="{0E8E5794-2D40-44E5-8C92-A518D3F05826}" type="sibTrans" cxnId="{1E0F54B6-63A6-4CE2-A956-A0CC2AEEC590}">
      <dgm:prSet/>
      <dgm:spPr/>
      <dgm:t>
        <a:bodyPr/>
        <a:lstStyle/>
        <a:p>
          <a:endParaRPr lang="ru-RU"/>
        </a:p>
      </dgm:t>
    </dgm:pt>
    <dgm:pt modelId="{FD72949F-06AE-42A6-88EE-A8098451CD9E}" type="pres">
      <dgm:prSet presAssocID="{DE29239A-7CCE-4131-8318-F11529362B14}" presName="linearFlow" presStyleCnt="0">
        <dgm:presLayoutVars>
          <dgm:dir/>
          <dgm:resizeHandles val="exact"/>
        </dgm:presLayoutVars>
      </dgm:prSet>
      <dgm:spPr/>
    </dgm:pt>
    <dgm:pt modelId="{33F61C50-3479-4637-89ED-DD83DF2B6B21}" type="pres">
      <dgm:prSet presAssocID="{A12E29A1-A125-457D-B9C6-E2B9DB16D105}" presName="composite" presStyleCnt="0"/>
      <dgm:spPr/>
    </dgm:pt>
    <dgm:pt modelId="{D02CF21D-CD16-4CCC-ACA5-F4C50257FAAA}" type="pres">
      <dgm:prSet presAssocID="{A12E29A1-A125-457D-B9C6-E2B9DB16D105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FCFB80E-E111-43CE-98EA-19F22FA6E15D}" type="pres">
      <dgm:prSet presAssocID="{A12E29A1-A125-457D-B9C6-E2B9DB16D10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E4BAD5-8E24-4E7D-9CEF-678DDEF0E28F}" type="pres">
      <dgm:prSet presAssocID="{3F6E3CD7-6FC8-470D-8A5E-0589482AF1BB}" presName="spacing" presStyleCnt="0"/>
      <dgm:spPr/>
    </dgm:pt>
    <dgm:pt modelId="{212F2533-A645-4DD9-BC21-BB548E7098BD}" type="pres">
      <dgm:prSet presAssocID="{1E062839-1F9B-489D-A680-03290F532B30}" presName="composite" presStyleCnt="0"/>
      <dgm:spPr/>
    </dgm:pt>
    <dgm:pt modelId="{4C2A7057-BFC7-4956-ABE4-AB28FA9AEF68}" type="pres">
      <dgm:prSet presAssocID="{1E062839-1F9B-489D-A680-03290F532B30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6662C8-B6F7-47C9-BD5D-33B7851B3E17}" type="pres">
      <dgm:prSet presAssocID="{1E062839-1F9B-489D-A680-03290F532B30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E9300E-4B67-47B2-B91E-0D2991508369}" type="pres">
      <dgm:prSet presAssocID="{801B39C5-E622-46A8-8512-13C0D9BD808D}" presName="spacing" presStyleCnt="0"/>
      <dgm:spPr/>
    </dgm:pt>
    <dgm:pt modelId="{4034D850-278E-4F63-83EC-4BE2A2C82245}" type="pres">
      <dgm:prSet presAssocID="{1B7C3DEC-CE61-4CC4-AC71-F14E4CC6D7B8}" presName="composite" presStyleCnt="0"/>
      <dgm:spPr/>
    </dgm:pt>
    <dgm:pt modelId="{C16E71F9-B899-4AD1-80F6-39D301C28D6B}" type="pres">
      <dgm:prSet presAssocID="{1B7C3DEC-CE61-4CC4-AC71-F14E4CC6D7B8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F673BD-2CCA-4A92-A31D-74FC5E59B3D7}" type="pres">
      <dgm:prSet presAssocID="{1B7C3DEC-CE61-4CC4-AC71-F14E4CC6D7B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CC5283-AA35-41EE-B9AB-2B360465644B}" type="presOf" srcId="{1E062839-1F9B-489D-A680-03290F532B30}" destId="{2D6662C8-B6F7-47C9-BD5D-33B7851B3E17}" srcOrd="0" destOrd="0" presId="urn:microsoft.com/office/officeart/2005/8/layout/vList3"/>
    <dgm:cxn modelId="{0042A06A-29C7-44F5-916C-700D82A3603E}" srcId="{DE29239A-7CCE-4131-8318-F11529362B14}" destId="{A12E29A1-A125-457D-B9C6-E2B9DB16D105}" srcOrd="0" destOrd="0" parTransId="{E1B680BF-65DD-4C7D-B6D7-27CBBD0ACE92}" sibTransId="{3F6E3CD7-6FC8-470D-8A5E-0589482AF1BB}"/>
    <dgm:cxn modelId="{1CFCA468-4FF9-4101-B1ED-8A3A716D70F5}" type="presOf" srcId="{DE29239A-7CCE-4131-8318-F11529362B14}" destId="{FD72949F-06AE-42A6-88EE-A8098451CD9E}" srcOrd="0" destOrd="0" presId="urn:microsoft.com/office/officeart/2005/8/layout/vList3"/>
    <dgm:cxn modelId="{3C634591-A489-45D0-B14A-ED99472BF971}" type="presOf" srcId="{1B7C3DEC-CE61-4CC4-AC71-F14E4CC6D7B8}" destId="{8DF673BD-2CCA-4A92-A31D-74FC5E59B3D7}" srcOrd="0" destOrd="0" presId="urn:microsoft.com/office/officeart/2005/8/layout/vList3"/>
    <dgm:cxn modelId="{372A5F1A-466A-4307-BD11-724085046A41}" srcId="{DE29239A-7CCE-4131-8318-F11529362B14}" destId="{1E062839-1F9B-489D-A680-03290F532B30}" srcOrd="1" destOrd="0" parTransId="{7BDC7883-6DB0-4CEA-A173-D18B2C719BD4}" sibTransId="{801B39C5-E622-46A8-8512-13C0D9BD808D}"/>
    <dgm:cxn modelId="{C931FF95-50BB-403F-93A8-16AA5769171E}" type="presOf" srcId="{A12E29A1-A125-457D-B9C6-E2B9DB16D105}" destId="{2FCFB80E-E111-43CE-98EA-19F22FA6E15D}" srcOrd="0" destOrd="0" presId="urn:microsoft.com/office/officeart/2005/8/layout/vList3"/>
    <dgm:cxn modelId="{1E0F54B6-63A6-4CE2-A956-A0CC2AEEC590}" srcId="{DE29239A-7CCE-4131-8318-F11529362B14}" destId="{1B7C3DEC-CE61-4CC4-AC71-F14E4CC6D7B8}" srcOrd="2" destOrd="0" parTransId="{84A75651-B13A-40CE-BD33-9A05EFFD628D}" sibTransId="{0E8E5794-2D40-44E5-8C92-A518D3F05826}"/>
    <dgm:cxn modelId="{A564DDFF-6E19-439D-9431-E59A443C52BF}" type="presParOf" srcId="{FD72949F-06AE-42A6-88EE-A8098451CD9E}" destId="{33F61C50-3479-4637-89ED-DD83DF2B6B21}" srcOrd="0" destOrd="0" presId="urn:microsoft.com/office/officeart/2005/8/layout/vList3"/>
    <dgm:cxn modelId="{C94073BF-3DB2-4822-A385-3C3C003C4CDF}" type="presParOf" srcId="{33F61C50-3479-4637-89ED-DD83DF2B6B21}" destId="{D02CF21D-CD16-4CCC-ACA5-F4C50257FAAA}" srcOrd="0" destOrd="0" presId="urn:microsoft.com/office/officeart/2005/8/layout/vList3"/>
    <dgm:cxn modelId="{E679A73C-3E5A-4045-A576-7772490E7DE6}" type="presParOf" srcId="{33F61C50-3479-4637-89ED-DD83DF2B6B21}" destId="{2FCFB80E-E111-43CE-98EA-19F22FA6E15D}" srcOrd="1" destOrd="0" presId="urn:microsoft.com/office/officeart/2005/8/layout/vList3"/>
    <dgm:cxn modelId="{F8CBAC5A-74CC-4E18-91D5-1BA3B47B09A7}" type="presParOf" srcId="{FD72949F-06AE-42A6-88EE-A8098451CD9E}" destId="{C0E4BAD5-8E24-4E7D-9CEF-678DDEF0E28F}" srcOrd="1" destOrd="0" presId="urn:microsoft.com/office/officeart/2005/8/layout/vList3"/>
    <dgm:cxn modelId="{35004E7E-AB32-4868-AA7E-57F7A0AF30A7}" type="presParOf" srcId="{FD72949F-06AE-42A6-88EE-A8098451CD9E}" destId="{212F2533-A645-4DD9-BC21-BB548E7098BD}" srcOrd="2" destOrd="0" presId="urn:microsoft.com/office/officeart/2005/8/layout/vList3"/>
    <dgm:cxn modelId="{7DDE934C-DE18-4C50-AD33-4C0E8B2B27BE}" type="presParOf" srcId="{212F2533-A645-4DD9-BC21-BB548E7098BD}" destId="{4C2A7057-BFC7-4956-ABE4-AB28FA9AEF68}" srcOrd="0" destOrd="0" presId="urn:microsoft.com/office/officeart/2005/8/layout/vList3"/>
    <dgm:cxn modelId="{24A1A282-ADAD-4ACF-9239-A1ACDC0DA8D9}" type="presParOf" srcId="{212F2533-A645-4DD9-BC21-BB548E7098BD}" destId="{2D6662C8-B6F7-47C9-BD5D-33B7851B3E17}" srcOrd="1" destOrd="0" presId="urn:microsoft.com/office/officeart/2005/8/layout/vList3"/>
    <dgm:cxn modelId="{C988A525-991E-4719-B8E8-93983BCA5182}" type="presParOf" srcId="{FD72949F-06AE-42A6-88EE-A8098451CD9E}" destId="{40E9300E-4B67-47B2-B91E-0D2991508369}" srcOrd="3" destOrd="0" presId="urn:microsoft.com/office/officeart/2005/8/layout/vList3"/>
    <dgm:cxn modelId="{20744593-543A-45A7-A984-E263CC04BEE1}" type="presParOf" srcId="{FD72949F-06AE-42A6-88EE-A8098451CD9E}" destId="{4034D850-278E-4F63-83EC-4BE2A2C82245}" srcOrd="4" destOrd="0" presId="urn:microsoft.com/office/officeart/2005/8/layout/vList3"/>
    <dgm:cxn modelId="{DA48418D-929B-4E91-9BB5-858730D28D89}" type="presParOf" srcId="{4034D850-278E-4F63-83EC-4BE2A2C82245}" destId="{C16E71F9-B899-4AD1-80F6-39D301C28D6B}" srcOrd="0" destOrd="0" presId="urn:microsoft.com/office/officeart/2005/8/layout/vList3"/>
    <dgm:cxn modelId="{9E54DA64-3CEB-48AA-BC7C-89F2D7C0F032}" type="presParOf" srcId="{4034D850-278E-4F63-83EC-4BE2A2C82245}" destId="{8DF673BD-2CCA-4A92-A31D-74FC5E59B3D7}" srcOrd="1" destOrd="0" presId="urn:microsoft.com/office/officeart/2005/8/layout/v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D68EF2-C73E-4DBB-AA57-4F89E832F52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89C0B7-5D79-4EF4-91B5-371538CF2CA7}">
      <dgm:prSet phldrT="[Текст]" custT="1"/>
      <dgm:spPr/>
      <dgm:t>
        <a:bodyPr/>
        <a:lstStyle/>
        <a:p>
          <a:r>
            <a:rPr lang="ru-RU" sz="1400" dirty="0" smtClean="0"/>
            <a:t>принять меры по восстановлению денежных средств и активов государства</a:t>
          </a:r>
          <a:endParaRPr lang="ru-RU" sz="1400" dirty="0"/>
        </a:p>
      </dgm:t>
    </dgm:pt>
    <dgm:pt modelId="{B4150DC0-E051-4F23-9C4F-279A8270A074}" type="parTrans" cxnId="{8B2FA398-6CB7-4C03-BE01-01029F439D40}">
      <dgm:prSet/>
      <dgm:spPr/>
      <dgm:t>
        <a:bodyPr/>
        <a:lstStyle/>
        <a:p>
          <a:endParaRPr lang="ru-RU"/>
        </a:p>
      </dgm:t>
    </dgm:pt>
    <dgm:pt modelId="{75087F90-C68A-4C9A-9768-9016A05301E2}" type="sibTrans" cxnId="{8B2FA398-6CB7-4C03-BE01-01029F439D40}">
      <dgm:prSet/>
      <dgm:spPr/>
      <dgm:t>
        <a:bodyPr/>
        <a:lstStyle/>
        <a:p>
          <a:endParaRPr lang="ru-RU"/>
        </a:p>
      </dgm:t>
    </dgm:pt>
    <dgm:pt modelId="{9AA51F84-AB79-4560-BBE1-091DC1CABF9D}">
      <dgm:prSet phldrT="[Текст]"/>
      <dgm:spPr/>
      <dgm:t>
        <a:bodyPr/>
        <a:lstStyle/>
        <a:p>
          <a:endParaRPr lang="ru-RU"/>
        </a:p>
      </dgm:t>
    </dgm:pt>
    <dgm:pt modelId="{1DA2E13F-FC75-4FA1-AFBC-1F9380EB1326}" type="parTrans" cxnId="{5BDD01FF-B539-4896-9E5C-AF0905D8300F}">
      <dgm:prSet/>
      <dgm:spPr/>
      <dgm:t>
        <a:bodyPr/>
        <a:lstStyle/>
        <a:p>
          <a:endParaRPr lang="ru-RU"/>
        </a:p>
      </dgm:t>
    </dgm:pt>
    <dgm:pt modelId="{B8587E66-1740-40B9-A3B1-33F5FA623981}" type="sibTrans" cxnId="{5BDD01FF-B539-4896-9E5C-AF0905D8300F}">
      <dgm:prSet/>
      <dgm:spPr/>
      <dgm:t>
        <a:bodyPr/>
        <a:lstStyle/>
        <a:p>
          <a:endParaRPr lang="ru-RU"/>
        </a:p>
      </dgm:t>
    </dgm:pt>
    <dgm:pt modelId="{72F9EE95-9829-41AC-84C6-8E41BB73A6B8}">
      <dgm:prSet phldrT="[Текст]"/>
      <dgm:spPr/>
      <dgm:t>
        <a:bodyPr/>
        <a:lstStyle/>
        <a:p>
          <a:endParaRPr lang="ru-RU"/>
        </a:p>
      </dgm:t>
    </dgm:pt>
    <dgm:pt modelId="{682DE07D-8926-41A5-8CA0-5C03EB0812C9}" type="parTrans" cxnId="{A4A3A9E2-4A51-4402-9789-F50CBB9C3D72}">
      <dgm:prSet/>
      <dgm:spPr/>
      <dgm:t>
        <a:bodyPr/>
        <a:lstStyle/>
        <a:p>
          <a:endParaRPr lang="ru-RU"/>
        </a:p>
      </dgm:t>
    </dgm:pt>
    <dgm:pt modelId="{328DBAF9-2761-47D0-A0CD-145EAD38E9BB}" type="sibTrans" cxnId="{A4A3A9E2-4A51-4402-9789-F50CBB9C3D72}">
      <dgm:prSet/>
      <dgm:spPr/>
      <dgm:t>
        <a:bodyPr/>
        <a:lstStyle/>
        <a:p>
          <a:endParaRPr lang="ru-RU"/>
        </a:p>
      </dgm:t>
    </dgm:pt>
    <dgm:pt modelId="{CE3F2AB6-11DF-4482-A69D-E69B5A79C074}">
      <dgm:prSet phldrT="[Текст]"/>
      <dgm:spPr/>
      <dgm:t>
        <a:bodyPr/>
        <a:lstStyle/>
        <a:p>
          <a:endParaRPr lang="ru-RU"/>
        </a:p>
      </dgm:t>
    </dgm:pt>
    <dgm:pt modelId="{187E988B-7D45-423B-A7EE-72F0326A8AF8}" type="parTrans" cxnId="{33E3DD94-B9BC-4F38-84C6-A3C906B73E0E}">
      <dgm:prSet/>
      <dgm:spPr/>
      <dgm:t>
        <a:bodyPr/>
        <a:lstStyle/>
        <a:p>
          <a:endParaRPr lang="ru-RU"/>
        </a:p>
      </dgm:t>
    </dgm:pt>
    <dgm:pt modelId="{A31D2BCC-A6DB-4566-875D-6351410ED928}" type="sibTrans" cxnId="{33E3DD94-B9BC-4F38-84C6-A3C906B73E0E}">
      <dgm:prSet/>
      <dgm:spPr/>
      <dgm:t>
        <a:bodyPr/>
        <a:lstStyle/>
        <a:p>
          <a:endParaRPr lang="ru-RU"/>
        </a:p>
      </dgm:t>
    </dgm:pt>
    <dgm:pt modelId="{D5609E80-B81A-425D-9FC6-06292903DA51}">
      <dgm:prSet/>
      <dgm:spPr/>
      <dgm:t>
        <a:bodyPr/>
        <a:lstStyle/>
        <a:p>
          <a:r>
            <a:rPr lang="ru-RU" smtClean="0"/>
            <a:t>низкая эффективность использования государственных финансовых ресурсов и в дочерних организациях нацхолдинга</a:t>
          </a:r>
          <a:endParaRPr lang="ru-RU" dirty="0" smtClean="0"/>
        </a:p>
      </dgm:t>
    </dgm:pt>
    <dgm:pt modelId="{396DB025-A0E9-4B6A-8ECC-0A3D854B8DD0}" type="parTrans" cxnId="{68163109-32FB-4FD4-8EBF-6EBBA2B06F54}">
      <dgm:prSet/>
      <dgm:spPr/>
      <dgm:t>
        <a:bodyPr/>
        <a:lstStyle/>
        <a:p>
          <a:endParaRPr lang="ru-RU"/>
        </a:p>
      </dgm:t>
    </dgm:pt>
    <dgm:pt modelId="{A261F9A2-2212-4305-8261-1CCA6D5C78C7}" type="sibTrans" cxnId="{68163109-32FB-4FD4-8EBF-6EBBA2B06F54}">
      <dgm:prSet/>
      <dgm:spPr/>
      <dgm:t>
        <a:bodyPr/>
        <a:lstStyle/>
        <a:p>
          <a:endParaRPr lang="ru-RU"/>
        </a:p>
      </dgm:t>
    </dgm:pt>
    <dgm:pt modelId="{40C85057-C7CB-468F-A95A-DE3CF0D49D54}">
      <dgm:prSet/>
      <dgm:spPr/>
      <dgm:t>
        <a:bodyPr/>
        <a:lstStyle/>
        <a:p>
          <a:r>
            <a:rPr lang="ru-RU" dirty="0" smtClean="0"/>
            <a:t>необходимо утвердить единые нормы расходов на типографские услуги, </a:t>
          </a:r>
        </a:p>
      </dgm:t>
    </dgm:pt>
    <dgm:pt modelId="{D8B3538A-F202-4B91-9469-CC384C8832FC}" type="parTrans" cxnId="{83728B48-7682-4DC8-BAD5-8E1AD0475132}">
      <dgm:prSet/>
      <dgm:spPr/>
      <dgm:t>
        <a:bodyPr/>
        <a:lstStyle/>
        <a:p>
          <a:endParaRPr lang="ru-RU"/>
        </a:p>
      </dgm:t>
    </dgm:pt>
    <dgm:pt modelId="{24F5ED1C-E07C-4211-99E6-2FCD262B6082}" type="sibTrans" cxnId="{83728B48-7682-4DC8-BAD5-8E1AD0475132}">
      <dgm:prSet/>
      <dgm:spPr/>
      <dgm:t>
        <a:bodyPr/>
        <a:lstStyle/>
        <a:p>
          <a:endParaRPr lang="ru-RU"/>
        </a:p>
      </dgm:t>
    </dgm:pt>
    <dgm:pt modelId="{61CB7AA7-0215-413B-A220-43236BDEF95D}">
      <dgm:prSet custT="1"/>
      <dgm:spPr/>
      <dgm:t>
        <a:bodyPr/>
        <a:lstStyle/>
        <a:p>
          <a:r>
            <a:rPr lang="ru-RU" sz="1050" dirty="0" smtClean="0"/>
            <a:t>принять меры по устранению выявленных в ходе контроля нарушений, рассмотрению ответственности должностных лиц, не обеспечивших соблюдение требований  законодательства</a:t>
          </a:r>
        </a:p>
      </dgm:t>
    </dgm:pt>
    <dgm:pt modelId="{F7EDA74E-6938-461A-B74E-FD58B3D6326C}" type="parTrans" cxnId="{5CA6274C-8196-4B67-BAD3-43B0C401FA20}">
      <dgm:prSet/>
      <dgm:spPr/>
      <dgm:t>
        <a:bodyPr/>
        <a:lstStyle/>
        <a:p>
          <a:endParaRPr lang="ru-RU"/>
        </a:p>
      </dgm:t>
    </dgm:pt>
    <dgm:pt modelId="{0FD57BFE-2C83-4E00-A600-85C0A9955170}" type="sibTrans" cxnId="{5CA6274C-8196-4B67-BAD3-43B0C401FA20}">
      <dgm:prSet/>
      <dgm:spPr/>
      <dgm:t>
        <a:bodyPr/>
        <a:lstStyle/>
        <a:p>
          <a:endParaRPr lang="ru-RU"/>
        </a:p>
      </dgm:t>
    </dgm:pt>
    <dgm:pt modelId="{6A5B420E-292D-4090-8924-A18BADF5E4FF}" type="pres">
      <dgm:prSet presAssocID="{EED68EF2-C73E-4DBB-AA57-4F89E832F52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9989FD-9BB2-4824-AB63-A49E13E81685}" type="pres">
      <dgm:prSet presAssocID="{EED68EF2-C73E-4DBB-AA57-4F89E832F522}" presName="diamond" presStyleLbl="bgShp" presStyleIdx="0" presStyleCnt="1"/>
      <dgm:spPr/>
    </dgm:pt>
    <dgm:pt modelId="{BE17D8B5-2B70-46EA-B3CC-36F7B1D13238}" type="pres">
      <dgm:prSet presAssocID="{EED68EF2-C73E-4DBB-AA57-4F89E832F52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B030EF-66AA-4B6F-BB87-BD4AE2F56453}" type="pres">
      <dgm:prSet presAssocID="{EED68EF2-C73E-4DBB-AA57-4F89E832F52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CC4DF-296D-45B2-A1D8-E3A92B7F4369}" type="pres">
      <dgm:prSet presAssocID="{EED68EF2-C73E-4DBB-AA57-4F89E832F52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8ED44-482D-46C4-BCAD-59BDB5686661}" type="pres">
      <dgm:prSet presAssocID="{EED68EF2-C73E-4DBB-AA57-4F89E832F52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A3A9E2-4A51-4402-9789-F50CBB9C3D72}" srcId="{EED68EF2-C73E-4DBB-AA57-4F89E832F522}" destId="{72F9EE95-9829-41AC-84C6-8E41BB73A6B8}" srcOrd="5" destOrd="0" parTransId="{682DE07D-8926-41A5-8CA0-5C03EB0812C9}" sibTransId="{328DBAF9-2761-47D0-A0CD-145EAD38E9BB}"/>
    <dgm:cxn modelId="{8BE8C680-5B5C-47EF-9A2F-0EB7F4112FAC}" type="presOf" srcId="{EED68EF2-C73E-4DBB-AA57-4F89E832F522}" destId="{6A5B420E-292D-4090-8924-A18BADF5E4FF}" srcOrd="0" destOrd="0" presId="urn:microsoft.com/office/officeart/2005/8/layout/matrix3"/>
    <dgm:cxn modelId="{5CA6274C-8196-4B67-BAD3-43B0C401FA20}" srcId="{EED68EF2-C73E-4DBB-AA57-4F89E832F522}" destId="{61CB7AA7-0215-413B-A220-43236BDEF95D}" srcOrd="1" destOrd="0" parTransId="{F7EDA74E-6938-461A-B74E-FD58B3D6326C}" sibTransId="{0FD57BFE-2C83-4E00-A600-85C0A9955170}"/>
    <dgm:cxn modelId="{8B2FA398-6CB7-4C03-BE01-01029F439D40}" srcId="{EED68EF2-C73E-4DBB-AA57-4F89E832F522}" destId="{5589C0B7-5D79-4EF4-91B5-371538CF2CA7}" srcOrd="0" destOrd="0" parTransId="{B4150DC0-E051-4F23-9C4F-279A8270A074}" sibTransId="{75087F90-C68A-4C9A-9768-9016A05301E2}"/>
    <dgm:cxn modelId="{68163109-32FB-4FD4-8EBF-6EBBA2B06F54}" srcId="{EED68EF2-C73E-4DBB-AA57-4F89E832F522}" destId="{D5609E80-B81A-425D-9FC6-06292903DA51}" srcOrd="3" destOrd="0" parTransId="{396DB025-A0E9-4B6A-8ECC-0A3D854B8DD0}" sibTransId="{A261F9A2-2212-4305-8261-1CCA6D5C78C7}"/>
    <dgm:cxn modelId="{5BDD01FF-B539-4896-9E5C-AF0905D8300F}" srcId="{EED68EF2-C73E-4DBB-AA57-4F89E832F522}" destId="{9AA51F84-AB79-4560-BBE1-091DC1CABF9D}" srcOrd="4" destOrd="0" parTransId="{1DA2E13F-FC75-4FA1-AFBC-1F9380EB1326}" sibTransId="{B8587E66-1740-40B9-A3B1-33F5FA623981}"/>
    <dgm:cxn modelId="{83728B48-7682-4DC8-BAD5-8E1AD0475132}" srcId="{EED68EF2-C73E-4DBB-AA57-4F89E832F522}" destId="{40C85057-C7CB-468F-A95A-DE3CF0D49D54}" srcOrd="2" destOrd="0" parTransId="{D8B3538A-F202-4B91-9469-CC384C8832FC}" sibTransId="{24F5ED1C-E07C-4211-99E6-2FCD262B6082}"/>
    <dgm:cxn modelId="{E1774D9F-C71B-4A3A-8E85-D0B430B9FCEB}" type="presOf" srcId="{D5609E80-B81A-425D-9FC6-06292903DA51}" destId="{F838ED44-482D-46C4-BCAD-59BDB5686661}" srcOrd="0" destOrd="0" presId="urn:microsoft.com/office/officeart/2005/8/layout/matrix3"/>
    <dgm:cxn modelId="{659603B8-7BAB-4FD4-9D57-C4B561820A0B}" type="presOf" srcId="{5589C0B7-5D79-4EF4-91B5-371538CF2CA7}" destId="{BE17D8B5-2B70-46EA-B3CC-36F7B1D13238}" srcOrd="0" destOrd="0" presId="urn:microsoft.com/office/officeart/2005/8/layout/matrix3"/>
    <dgm:cxn modelId="{3765DF0E-187F-4D56-995E-DBF29A93D19F}" type="presOf" srcId="{61CB7AA7-0215-413B-A220-43236BDEF95D}" destId="{06B030EF-66AA-4B6F-BB87-BD4AE2F56453}" srcOrd="0" destOrd="0" presId="urn:microsoft.com/office/officeart/2005/8/layout/matrix3"/>
    <dgm:cxn modelId="{A9AFAB9B-AC0C-405F-98A2-2400F9621C82}" type="presOf" srcId="{40C85057-C7CB-468F-A95A-DE3CF0D49D54}" destId="{3E0CC4DF-296D-45B2-A1D8-E3A92B7F4369}" srcOrd="0" destOrd="0" presId="urn:microsoft.com/office/officeart/2005/8/layout/matrix3"/>
    <dgm:cxn modelId="{33E3DD94-B9BC-4F38-84C6-A3C906B73E0E}" srcId="{EED68EF2-C73E-4DBB-AA57-4F89E832F522}" destId="{CE3F2AB6-11DF-4482-A69D-E69B5A79C074}" srcOrd="6" destOrd="0" parTransId="{187E988B-7D45-423B-A7EE-72F0326A8AF8}" sibTransId="{A31D2BCC-A6DB-4566-875D-6351410ED928}"/>
    <dgm:cxn modelId="{FF9CCF25-C01F-4D10-9BE1-62D2954DECD2}" type="presParOf" srcId="{6A5B420E-292D-4090-8924-A18BADF5E4FF}" destId="{939989FD-9BB2-4824-AB63-A49E13E81685}" srcOrd="0" destOrd="0" presId="urn:microsoft.com/office/officeart/2005/8/layout/matrix3"/>
    <dgm:cxn modelId="{5CA0E3CA-5931-45E4-B03A-6BC0DC52BA1F}" type="presParOf" srcId="{6A5B420E-292D-4090-8924-A18BADF5E4FF}" destId="{BE17D8B5-2B70-46EA-B3CC-36F7B1D13238}" srcOrd="1" destOrd="0" presId="urn:microsoft.com/office/officeart/2005/8/layout/matrix3"/>
    <dgm:cxn modelId="{A9F4137A-07EC-43BE-987F-A3573F6D7F94}" type="presParOf" srcId="{6A5B420E-292D-4090-8924-A18BADF5E4FF}" destId="{06B030EF-66AA-4B6F-BB87-BD4AE2F56453}" srcOrd="2" destOrd="0" presId="urn:microsoft.com/office/officeart/2005/8/layout/matrix3"/>
    <dgm:cxn modelId="{2F8FCB16-714B-40E7-AFEA-E97F8E7E652E}" type="presParOf" srcId="{6A5B420E-292D-4090-8924-A18BADF5E4FF}" destId="{3E0CC4DF-296D-45B2-A1D8-E3A92B7F4369}" srcOrd="3" destOrd="0" presId="urn:microsoft.com/office/officeart/2005/8/layout/matrix3"/>
    <dgm:cxn modelId="{4FB75A44-C216-41E9-885C-5D93784B6B4D}" type="presParOf" srcId="{6A5B420E-292D-4090-8924-A18BADF5E4FF}" destId="{F838ED44-482D-46C4-BCAD-59BDB5686661}" srcOrd="4" destOrd="0" presId="urn:microsoft.com/office/officeart/2005/8/layout/matrix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5EBC2B-CC48-4791-9935-CB0119E03C4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C9DEC7-5535-474A-91FD-DD64A04808E9}">
      <dgm:prSet phldrT="[Текст]"/>
      <dgm:spPr/>
      <dgm:t>
        <a:bodyPr/>
        <a:lstStyle/>
        <a:p>
          <a:r>
            <a:rPr lang="ru-RU" b="1" dirty="0" smtClean="0"/>
            <a:t>АО «</a:t>
          </a:r>
          <a:r>
            <a:rPr lang="ru-RU" b="1" dirty="0" err="1" smtClean="0"/>
            <a:t>Казконтент</a:t>
          </a:r>
          <a:r>
            <a:rPr lang="ru-RU" b="1" dirty="0" smtClean="0"/>
            <a:t>»</a:t>
          </a:r>
          <a:endParaRPr lang="ru-RU" b="1" dirty="0"/>
        </a:p>
      </dgm:t>
    </dgm:pt>
    <dgm:pt modelId="{4AD6953A-EF31-4F7B-9F55-8A6DF3863231}" type="parTrans" cxnId="{F69B79F8-79E0-46F2-BDDE-277FDE5D3A28}">
      <dgm:prSet/>
      <dgm:spPr/>
      <dgm:t>
        <a:bodyPr/>
        <a:lstStyle/>
        <a:p>
          <a:endParaRPr lang="ru-RU"/>
        </a:p>
      </dgm:t>
    </dgm:pt>
    <dgm:pt modelId="{CDD83150-6273-40D6-9754-C3F362CBF839}" type="sibTrans" cxnId="{F69B79F8-79E0-46F2-BDDE-277FDE5D3A28}">
      <dgm:prSet/>
      <dgm:spPr/>
      <dgm:t>
        <a:bodyPr/>
        <a:lstStyle/>
        <a:p>
          <a:endParaRPr lang="ru-RU"/>
        </a:p>
      </dgm:t>
    </dgm:pt>
    <dgm:pt modelId="{0017DB5C-9D3A-4C59-9918-21F089B3232A}">
      <dgm:prSet phldrT="[Текст]"/>
      <dgm:spPr/>
      <dgm:t>
        <a:bodyPr/>
        <a:lstStyle/>
        <a:p>
          <a:r>
            <a:rPr lang="ru-RU" b="1" dirty="0" smtClean="0"/>
            <a:t>РГП «Центр анализа и информации»</a:t>
          </a:r>
          <a:endParaRPr lang="ru-RU" b="1" dirty="0"/>
        </a:p>
      </dgm:t>
    </dgm:pt>
    <dgm:pt modelId="{79D43EEF-697C-4C62-9648-25DD7C5354B1}" type="parTrans" cxnId="{E087C6CB-74BD-4C2D-B498-5A22FA615D94}">
      <dgm:prSet/>
      <dgm:spPr/>
      <dgm:t>
        <a:bodyPr/>
        <a:lstStyle/>
        <a:p>
          <a:endParaRPr lang="ru-RU"/>
        </a:p>
      </dgm:t>
    </dgm:pt>
    <dgm:pt modelId="{575A4FF2-9A39-4CEE-9587-74623CAB71C0}" type="sibTrans" cxnId="{E087C6CB-74BD-4C2D-B498-5A22FA615D94}">
      <dgm:prSet/>
      <dgm:spPr/>
      <dgm:t>
        <a:bodyPr/>
        <a:lstStyle/>
        <a:p>
          <a:endParaRPr lang="ru-RU"/>
        </a:p>
      </dgm:t>
    </dgm:pt>
    <dgm:pt modelId="{8C91B4B9-CBCA-4CD0-887D-0F66C5F61214}">
      <dgm:prSet phldrT="[Текст]"/>
      <dgm:spPr/>
      <dgm:t>
        <a:bodyPr/>
        <a:lstStyle/>
        <a:p>
          <a:r>
            <a:rPr lang="ru-RU" b="1" dirty="0" smtClean="0"/>
            <a:t>Казахстанская правда</a:t>
          </a:r>
          <a:endParaRPr lang="ru-RU" b="1" dirty="0"/>
        </a:p>
      </dgm:t>
    </dgm:pt>
    <dgm:pt modelId="{17053851-B507-4E60-88DD-40DC290980B0}" type="parTrans" cxnId="{40D71AA5-037C-4704-894E-79A8B9B03A31}">
      <dgm:prSet/>
      <dgm:spPr/>
      <dgm:t>
        <a:bodyPr/>
        <a:lstStyle/>
        <a:p>
          <a:endParaRPr lang="ru-RU"/>
        </a:p>
      </dgm:t>
    </dgm:pt>
    <dgm:pt modelId="{532C6C47-0605-4D82-838C-F05BE96CFA9E}" type="sibTrans" cxnId="{40D71AA5-037C-4704-894E-79A8B9B03A31}">
      <dgm:prSet/>
      <dgm:spPr/>
      <dgm:t>
        <a:bodyPr/>
        <a:lstStyle/>
        <a:p>
          <a:endParaRPr lang="ru-RU"/>
        </a:p>
      </dgm:t>
    </dgm:pt>
    <dgm:pt modelId="{3AFCF0FC-8E33-49B0-AB6B-61FE5FB10B38}">
      <dgm:prSet phldrT="[Текст]"/>
      <dgm:spPr/>
      <dgm:t>
        <a:bodyPr/>
        <a:lstStyle/>
        <a:p>
          <a:r>
            <a:rPr lang="ru-RU" b="1" smtClean="0"/>
            <a:t>Хабар</a:t>
          </a:r>
          <a:endParaRPr lang="ru-RU" b="1" dirty="0"/>
        </a:p>
      </dgm:t>
    </dgm:pt>
    <dgm:pt modelId="{CD4E060A-F970-4900-AD6D-332AD65044DE}" type="sibTrans" cxnId="{D615FE91-6501-45B8-8BD9-F9A940DF3C92}">
      <dgm:prSet/>
      <dgm:spPr/>
      <dgm:t>
        <a:bodyPr/>
        <a:lstStyle/>
        <a:p>
          <a:endParaRPr lang="ru-RU"/>
        </a:p>
      </dgm:t>
    </dgm:pt>
    <dgm:pt modelId="{EF9AE640-823F-454C-95CE-5D89541ABB73}" type="parTrans" cxnId="{D615FE91-6501-45B8-8BD9-F9A940DF3C92}">
      <dgm:prSet/>
      <dgm:spPr/>
      <dgm:t>
        <a:bodyPr/>
        <a:lstStyle/>
        <a:p>
          <a:endParaRPr lang="ru-RU"/>
        </a:p>
      </dgm:t>
    </dgm:pt>
    <dgm:pt modelId="{5C9840B8-35C3-44A1-9164-CB6A283F7B23}">
      <dgm:prSet phldrT="[Текст]"/>
      <dgm:spPr/>
      <dgm:t>
        <a:bodyPr/>
        <a:lstStyle/>
        <a:p>
          <a:r>
            <a:rPr lang="ru-RU" b="1" dirty="0" smtClean="0"/>
            <a:t>АО «</a:t>
          </a:r>
          <a:r>
            <a:rPr lang="ru-RU" b="1" dirty="0" err="1" smtClean="0"/>
            <a:t>Казтелерадио</a:t>
          </a:r>
          <a:r>
            <a:rPr lang="ru-RU" b="1" dirty="0" smtClean="0"/>
            <a:t>»</a:t>
          </a:r>
          <a:endParaRPr lang="ru-RU" b="1" dirty="0"/>
        </a:p>
      </dgm:t>
    </dgm:pt>
    <dgm:pt modelId="{9B11E209-95CE-473F-9168-4E2F76DF06F6}" type="sibTrans" cxnId="{0AF9B336-CBCB-4A3B-8798-11F1EBBCE36C}">
      <dgm:prSet/>
      <dgm:spPr/>
      <dgm:t>
        <a:bodyPr/>
        <a:lstStyle/>
        <a:p>
          <a:endParaRPr lang="ru-RU"/>
        </a:p>
      </dgm:t>
    </dgm:pt>
    <dgm:pt modelId="{A08D42AC-1387-4F0F-BEC8-6161BD5DC4D1}" type="parTrans" cxnId="{0AF9B336-CBCB-4A3B-8798-11F1EBBCE36C}">
      <dgm:prSet/>
      <dgm:spPr/>
      <dgm:t>
        <a:bodyPr/>
        <a:lstStyle/>
        <a:p>
          <a:endParaRPr lang="ru-RU"/>
        </a:p>
      </dgm:t>
    </dgm:pt>
    <dgm:pt modelId="{22EAEFFF-2B24-4D81-AF5B-016DCBC7E5A3}">
      <dgm:prSet phldrT="[Текст]"/>
      <dgm:spPr/>
      <dgm:t>
        <a:bodyPr/>
        <a:lstStyle/>
        <a:p>
          <a:r>
            <a:rPr lang="ru-RU" b="1" dirty="0" err="1" smtClean="0"/>
            <a:t>Егемен</a:t>
          </a:r>
          <a:r>
            <a:rPr lang="ru-RU" b="1" dirty="0" smtClean="0"/>
            <a:t> Казахстан</a:t>
          </a:r>
          <a:endParaRPr lang="ru-RU" b="1" dirty="0"/>
        </a:p>
      </dgm:t>
    </dgm:pt>
    <dgm:pt modelId="{35DEF08F-A727-4E1B-8E43-908ED29134F0}" type="parTrans" cxnId="{BE6B8A45-1BCC-44F0-A830-6639DDC5ACAA}">
      <dgm:prSet/>
      <dgm:spPr/>
      <dgm:t>
        <a:bodyPr/>
        <a:lstStyle/>
        <a:p>
          <a:endParaRPr lang="ru-RU"/>
        </a:p>
      </dgm:t>
    </dgm:pt>
    <dgm:pt modelId="{035DFFED-2886-4CDB-9EA0-5FB3A66DDBF0}" type="sibTrans" cxnId="{BE6B8A45-1BCC-44F0-A830-6639DDC5ACAA}">
      <dgm:prSet/>
      <dgm:spPr/>
      <dgm:t>
        <a:bodyPr/>
        <a:lstStyle/>
        <a:p>
          <a:endParaRPr lang="ru-RU"/>
        </a:p>
      </dgm:t>
    </dgm:pt>
    <dgm:pt modelId="{0AD494C0-5CAA-48BE-84DF-BF42B35B77CA}" type="pres">
      <dgm:prSet presAssocID="{705EBC2B-CC48-4791-9935-CB0119E03C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AC98-F326-4215-B785-CE5924A50587}" type="pres">
      <dgm:prSet presAssocID="{5C9840B8-35C3-44A1-9164-CB6A283F7B23}" presName="hierRoot1" presStyleCnt="0"/>
      <dgm:spPr/>
    </dgm:pt>
    <dgm:pt modelId="{C252F96D-FF90-4AF7-83FD-41A34957E046}" type="pres">
      <dgm:prSet presAssocID="{5C9840B8-35C3-44A1-9164-CB6A283F7B23}" presName="composite" presStyleCnt="0"/>
      <dgm:spPr/>
    </dgm:pt>
    <dgm:pt modelId="{8DA9EFFE-402C-4605-8AD3-E9E7E93AE740}" type="pres">
      <dgm:prSet presAssocID="{5C9840B8-35C3-44A1-9164-CB6A283F7B23}" presName="background" presStyleLbl="node0" presStyleIdx="0" presStyleCnt="2"/>
      <dgm:spPr/>
    </dgm:pt>
    <dgm:pt modelId="{6761640B-8801-4320-8B2F-3D549D591C50}" type="pres">
      <dgm:prSet presAssocID="{5C9840B8-35C3-44A1-9164-CB6A283F7B23}" presName="text" presStyleLbl="fgAcc0" presStyleIdx="0" presStyleCnt="2" custScaleX="158656" custScaleY="1068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55ACD0-FDF1-44D0-A0CC-49579E904327}" type="pres">
      <dgm:prSet presAssocID="{5C9840B8-35C3-44A1-9164-CB6A283F7B23}" presName="hierChild2" presStyleCnt="0"/>
      <dgm:spPr/>
    </dgm:pt>
    <dgm:pt modelId="{EE99013C-4568-445E-BD72-0FCE28BD0019}" type="pres">
      <dgm:prSet presAssocID="{EF9AE640-823F-454C-95CE-5D89541ABB7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6DC8B02-CD0A-49EE-BC92-A582BC3E5B20}" type="pres">
      <dgm:prSet presAssocID="{3AFCF0FC-8E33-49B0-AB6B-61FE5FB10B38}" presName="hierRoot2" presStyleCnt="0"/>
      <dgm:spPr/>
    </dgm:pt>
    <dgm:pt modelId="{4409D7B9-C4AC-42E2-A792-3C80D8D2F5E9}" type="pres">
      <dgm:prSet presAssocID="{3AFCF0FC-8E33-49B0-AB6B-61FE5FB10B38}" presName="composite2" presStyleCnt="0"/>
      <dgm:spPr/>
    </dgm:pt>
    <dgm:pt modelId="{837456AD-B6EC-446C-A5BB-EDF2F565796C}" type="pres">
      <dgm:prSet presAssocID="{3AFCF0FC-8E33-49B0-AB6B-61FE5FB10B38}" presName="background2" presStyleLbl="node2" presStyleIdx="0" presStyleCnt="2"/>
      <dgm:spPr/>
    </dgm:pt>
    <dgm:pt modelId="{B6F09092-2C11-4C40-A5D0-725B548765D8}" type="pres">
      <dgm:prSet presAssocID="{3AFCF0FC-8E33-49B0-AB6B-61FE5FB10B38}" presName="text2" presStyleLbl="fgAcc2" presStyleIdx="0" presStyleCnt="2" custScaleX="173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494B63-9E95-424B-8242-B52768C27500}" type="pres">
      <dgm:prSet presAssocID="{3AFCF0FC-8E33-49B0-AB6B-61FE5FB10B38}" presName="hierChild3" presStyleCnt="0"/>
      <dgm:spPr/>
    </dgm:pt>
    <dgm:pt modelId="{B44ADBBC-D13F-462C-970C-9025A20FF8E0}" type="pres">
      <dgm:prSet presAssocID="{4AD6953A-EF31-4F7B-9F55-8A6DF3863231}" presName="Name17" presStyleLbl="parChTrans1D3" presStyleIdx="0" presStyleCnt="2"/>
      <dgm:spPr/>
      <dgm:t>
        <a:bodyPr/>
        <a:lstStyle/>
        <a:p>
          <a:endParaRPr lang="ru-RU"/>
        </a:p>
      </dgm:t>
    </dgm:pt>
    <dgm:pt modelId="{450856B0-F5C2-4285-B3DD-B82D1C2A07D8}" type="pres">
      <dgm:prSet presAssocID="{06C9DEC7-5535-474A-91FD-DD64A04808E9}" presName="hierRoot3" presStyleCnt="0"/>
      <dgm:spPr/>
    </dgm:pt>
    <dgm:pt modelId="{F08766DA-0683-491C-875F-C5210B0F3737}" type="pres">
      <dgm:prSet presAssocID="{06C9DEC7-5535-474A-91FD-DD64A04808E9}" presName="composite3" presStyleCnt="0"/>
      <dgm:spPr/>
    </dgm:pt>
    <dgm:pt modelId="{BD0335A4-5967-47BA-A67E-6C72B454A0DE}" type="pres">
      <dgm:prSet presAssocID="{06C9DEC7-5535-474A-91FD-DD64A04808E9}" presName="background3" presStyleLbl="node3" presStyleIdx="0" presStyleCnt="2"/>
      <dgm:spPr/>
    </dgm:pt>
    <dgm:pt modelId="{257FBD15-7831-413C-985C-D52FC6EF77EC}" type="pres">
      <dgm:prSet presAssocID="{06C9DEC7-5535-474A-91FD-DD64A04808E9}" presName="text3" presStyleLbl="fgAcc3" presStyleIdx="0" presStyleCnt="2" custScaleX="161018" custScaleY="105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3CCAC1-2FC9-46D7-8545-846DA05E44B8}" type="pres">
      <dgm:prSet presAssocID="{06C9DEC7-5535-474A-91FD-DD64A04808E9}" presName="hierChild4" presStyleCnt="0"/>
      <dgm:spPr/>
    </dgm:pt>
    <dgm:pt modelId="{CEBED3C5-69F8-4AAA-84BB-2C7BA50F1959}" type="pres">
      <dgm:prSet presAssocID="{79D43EEF-697C-4C62-9648-25DD7C5354B1}" presName="Name17" presStyleLbl="parChTrans1D3" presStyleIdx="1" presStyleCnt="2"/>
      <dgm:spPr/>
      <dgm:t>
        <a:bodyPr/>
        <a:lstStyle/>
        <a:p>
          <a:endParaRPr lang="ru-RU"/>
        </a:p>
      </dgm:t>
    </dgm:pt>
    <dgm:pt modelId="{E2C10C68-3A46-4BC4-8085-B71727C0DFE6}" type="pres">
      <dgm:prSet presAssocID="{0017DB5C-9D3A-4C59-9918-21F089B3232A}" presName="hierRoot3" presStyleCnt="0"/>
      <dgm:spPr/>
    </dgm:pt>
    <dgm:pt modelId="{E4670896-754A-4D9F-B506-725303C6D0E6}" type="pres">
      <dgm:prSet presAssocID="{0017DB5C-9D3A-4C59-9918-21F089B3232A}" presName="composite3" presStyleCnt="0"/>
      <dgm:spPr/>
    </dgm:pt>
    <dgm:pt modelId="{2143D1BC-BB53-4B5D-A7AC-1356CCEDDEE1}" type="pres">
      <dgm:prSet presAssocID="{0017DB5C-9D3A-4C59-9918-21F089B3232A}" presName="background3" presStyleLbl="node3" presStyleIdx="1" presStyleCnt="2"/>
      <dgm:spPr/>
    </dgm:pt>
    <dgm:pt modelId="{5A267D42-CAA0-45F0-A61D-809896A0BE34}" type="pres">
      <dgm:prSet presAssocID="{0017DB5C-9D3A-4C59-9918-21F089B3232A}" presName="text3" presStyleLbl="fgAcc3" presStyleIdx="1" presStyleCnt="2" custScaleX="204921" custScaleY="1108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E31726-68D8-4874-B73D-C88A6F19CDF0}" type="pres">
      <dgm:prSet presAssocID="{0017DB5C-9D3A-4C59-9918-21F089B3232A}" presName="hierChild4" presStyleCnt="0"/>
      <dgm:spPr/>
    </dgm:pt>
    <dgm:pt modelId="{234C1743-A385-4AB3-B924-3691D4F1BC70}" type="pres">
      <dgm:prSet presAssocID="{17053851-B507-4E60-88DD-40DC290980B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850D245-B397-4233-8A1A-847FDFC2D2D1}" type="pres">
      <dgm:prSet presAssocID="{8C91B4B9-CBCA-4CD0-887D-0F66C5F61214}" presName="hierRoot2" presStyleCnt="0"/>
      <dgm:spPr/>
    </dgm:pt>
    <dgm:pt modelId="{96FF7CD8-B489-43D3-B7BB-0A544B8025DE}" type="pres">
      <dgm:prSet presAssocID="{8C91B4B9-CBCA-4CD0-887D-0F66C5F61214}" presName="composite2" presStyleCnt="0"/>
      <dgm:spPr/>
    </dgm:pt>
    <dgm:pt modelId="{C3D6C383-03DB-4567-8C99-35748BC438F9}" type="pres">
      <dgm:prSet presAssocID="{8C91B4B9-CBCA-4CD0-887D-0F66C5F61214}" presName="background2" presStyleLbl="node2" presStyleIdx="1" presStyleCnt="2"/>
      <dgm:spPr/>
    </dgm:pt>
    <dgm:pt modelId="{AA53AD2E-966F-4973-BD36-AE3EE6AB1E5C}" type="pres">
      <dgm:prSet presAssocID="{8C91B4B9-CBCA-4CD0-887D-0F66C5F61214}" presName="text2" presStyleLbl="fgAcc2" presStyleIdx="1" presStyleCnt="2" custScaleX="1954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F63171-AAAF-4C51-9703-4E0AA5AE84AF}" type="pres">
      <dgm:prSet presAssocID="{8C91B4B9-CBCA-4CD0-887D-0F66C5F61214}" presName="hierChild3" presStyleCnt="0"/>
      <dgm:spPr/>
    </dgm:pt>
    <dgm:pt modelId="{8BA749D7-61B2-4378-816F-0BFF39E0C70B}" type="pres">
      <dgm:prSet presAssocID="{22EAEFFF-2B24-4D81-AF5B-016DCBC7E5A3}" presName="hierRoot1" presStyleCnt="0"/>
      <dgm:spPr/>
    </dgm:pt>
    <dgm:pt modelId="{79D1C010-968B-4D0D-8797-30E853D7B106}" type="pres">
      <dgm:prSet presAssocID="{22EAEFFF-2B24-4D81-AF5B-016DCBC7E5A3}" presName="composite" presStyleCnt="0"/>
      <dgm:spPr/>
    </dgm:pt>
    <dgm:pt modelId="{67DF4598-2202-4634-8EF4-F4DFD71A9C4F}" type="pres">
      <dgm:prSet presAssocID="{22EAEFFF-2B24-4D81-AF5B-016DCBC7E5A3}" presName="background" presStyleLbl="node0" presStyleIdx="1" presStyleCnt="2"/>
      <dgm:spPr/>
    </dgm:pt>
    <dgm:pt modelId="{091AA6FD-6F43-44D2-B942-923B19EE0ECE}" type="pres">
      <dgm:prSet presAssocID="{22EAEFFF-2B24-4D81-AF5B-016DCBC7E5A3}" presName="text" presStyleLbl="fgAcc0" presStyleIdx="1" presStyleCnt="2" custScaleX="1517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65D003-E26B-416E-8BD6-62A9CE53EDD5}" type="pres">
      <dgm:prSet presAssocID="{22EAEFFF-2B24-4D81-AF5B-016DCBC7E5A3}" presName="hierChild2" presStyleCnt="0"/>
      <dgm:spPr/>
    </dgm:pt>
  </dgm:ptLst>
  <dgm:cxnLst>
    <dgm:cxn modelId="{F69B79F8-79E0-46F2-BDDE-277FDE5D3A28}" srcId="{3AFCF0FC-8E33-49B0-AB6B-61FE5FB10B38}" destId="{06C9DEC7-5535-474A-91FD-DD64A04808E9}" srcOrd="0" destOrd="0" parTransId="{4AD6953A-EF31-4F7B-9F55-8A6DF3863231}" sibTransId="{CDD83150-6273-40D6-9754-C3F362CBF839}"/>
    <dgm:cxn modelId="{22EE9744-8D19-4D24-9B19-13CE81BFD5D6}" type="presOf" srcId="{4AD6953A-EF31-4F7B-9F55-8A6DF3863231}" destId="{B44ADBBC-D13F-462C-970C-9025A20FF8E0}" srcOrd="0" destOrd="0" presId="urn:microsoft.com/office/officeart/2005/8/layout/hierarchy1"/>
    <dgm:cxn modelId="{BE6B8A45-1BCC-44F0-A830-6639DDC5ACAA}" srcId="{705EBC2B-CC48-4791-9935-CB0119E03C4A}" destId="{22EAEFFF-2B24-4D81-AF5B-016DCBC7E5A3}" srcOrd="1" destOrd="0" parTransId="{35DEF08F-A727-4E1B-8E43-908ED29134F0}" sibTransId="{035DFFED-2886-4CDB-9EA0-5FB3A66DDBF0}"/>
    <dgm:cxn modelId="{38D9A706-FE3A-4684-B692-83D301E4C1CD}" type="presOf" srcId="{705EBC2B-CC48-4791-9935-CB0119E03C4A}" destId="{0AD494C0-5CAA-48BE-84DF-BF42B35B77CA}" srcOrd="0" destOrd="0" presId="urn:microsoft.com/office/officeart/2005/8/layout/hierarchy1"/>
    <dgm:cxn modelId="{2A9A8455-BE7F-4195-AA26-28799DF93D25}" type="presOf" srcId="{8C91B4B9-CBCA-4CD0-887D-0F66C5F61214}" destId="{AA53AD2E-966F-4973-BD36-AE3EE6AB1E5C}" srcOrd="0" destOrd="0" presId="urn:microsoft.com/office/officeart/2005/8/layout/hierarchy1"/>
    <dgm:cxn modelId="{40D71AA5-037C-4704-894E-79A8B9B03A31}" srcId="{5C9840B8-35C3-44A1-9164-CB6A283F7B23}" destId="{8C91B4B9-CBCA-4CD0-887D-0F66C5F61214}" srcOrd="1" destOrd="0" parTransId="{17053851-B507-4E60-88DD-40DC290980B0}" sibTransId="{532C6C47-0605-4D82-838C-F05BE96CFA9E}"/>
    <dgm:cxn modelId="{F683F793-3118-4E7D-AF85-C644EC3A5A1E}" type="presOf" srcId="{17053851-B507-4E60-88DD-40DC290980B0}" destId="{234C1743-A385-4AB3-B924-3691D4F1BC70}" srcOrd="0" destOrd="0" presId="urn:microsoft.com/office/officeart/2005/8/layout/hierarchy1"/>
    <dgm:cxn modelId="{BC299888-2EEA-43FD-A61E-CAB7A4A3C23E}" type="presOf" srcId="{EF9AE640-823F-454C-95CE-5D89541ABB73}" destId="{EE99013C-4568-445E-BD72-0FCE28BD0019}" srcOrd="0" destOrd="0" presId="urn:microsoft.com/office/officeart/2005/8/layout/hierarchy1"/>
    <dgm:cxn modelId="{4193B397-7027-4161-A7EA-B6ACB344F2BB}" type="presOf" srcId="{79D43EEF-697C-4C62-9648-25DD7C5354B1}" destId="{CEBED3C5-69F8-4AAA-84BB-2C7BA50F1959}" srcOrd="0" destOrd="0" presId="urn:microsoft.com/office/officeart/2005/8/layout/hierarchy1"/>
    <dgm:cxn modelId="{504EDA4D-3A27-443D-AD9E-B4BFBA9420CD}" type="presOf" srcId="{22EAEFFF-2B24-4D81-AF5B-016DCBC7E5A3}" destId="{091AA6FD-6F43-44D2-B942-923B19EE0ECE}" srcOrd="0" destOrd="0" presId="urn:microsoft.com/office/officeart/2005/8/layout/hierarchy1"/>
    <dgm:cxn modelId="{04D70356-8376-4768-B9D9-651C722BD803}" type="presOf" srcId="{0017DB5C-9D3A-4C59-9918-21F089B3232A}" destId="{5A267D42-CAA0-45F0-A61D-809896A0BE34}" srcOrd="0" destOrd="0" presId="urn:microsoft.com/office/officeart/2005/8/layout/hierarchy1"/>
    <dgm:cxn modelId="{AF553C07-927F-4B87-9D0C-926D4EB2FFD8}" type="presOf" srcId="{3AFCF0FC-8E33-49B0-AB6B-61FE5FB10B38}" destId="{B6F09092-2C11-4C40-A5D0-725B548765D8}" srcOrd="0" destOrd="0" presId="urn:microsoft.com/office/officeart/2005/8/layout/hierarchy1"/>
    <dgm:cxn modelId="{0AF9B336-CBCB-4A3B-8798-11F1EBBCE36C}" srcId="{705EBC2B-CC48-4791-9935-CB0119E03C4A}" destId="{5C9840B8-35C3-44A1-9164-CB6A283F7B23}" srcOrd="0" destOrd="0" parTransId="{A08D42AC-1387-4F0F-BEC8-6161BD5DC4D1}" sibTransId="{9B11E209-95CE-473F-9168-4E2F76DF06F6}"/>
    <dgm:cxn modelId="{E087C6CB-74BD-4C2D-B498-5A22FA615D94}" srcId="{3AFCF0FC-8E33-49B0-AB6B-61FE5FB10B38}" destId="{0017DB5C-9D3A-4C59-9918-21F089B3232A}" srcOrd="1" destOrd="0" parTransId="{79D43EEF-697C-4C62-9648-25DD7C5354B1}" sibTransId="{575A4FF2-9A39-4CEE-9587-74623CAB71C0}"/>
    <dgm:cxn modelId="{D615FE91-6501-45B8-8BD9-F9A940DF3C92}" srcId="{5C9840B8-35C3-44A1-9164-CB6A283F7B23}" destId="{3AFCF0FC-8E33-49B0-AB6B-61FE5FB10B38}" srcOrd="0" destOrd="0" parTransId="{EF9AE640-823F-454C-95CE-5D89541ABB73}" sibTransId="{CD4E060A-F970-4900-AD6D-332AD65044DE}"/>
    <dgm:cxn modelId="{41248F6E-D92B-497B-8505-95C06F85B4EA}" type="presOf" srcId="{06C9DEC7-5535-474A-91FD-DD64A04808E9}" destId="{257FBD15-7831-413C-985C-D52FC6EF77EC}" srcOrd="0" destOrd="0" presId="urn:microsoft.com/office/officeart/2005/8/layout/hierarchy1"/>
    <dgm:cxn modelId="{55CFF9DE-6017-43DA-AA9F-0CE53A852099}" type="presOf" srcId="{5C9840B8-35C3-44A1-9164-CB6A283F7B23}" destId="{6761640B-8801-4320-8B2F-3D549D591C50}" srcOrd="0" destOrd="0" presId="urn:microsoft.com/office/officeart/2005/8/layout/hierarchy1"/>
    <dgm:cxn modelId="{4A1D1CD4-6D25-45DC-844D-39E7AE47C5F5}" type="presParOf" srcId="{0AD494C0-5CAA-48BE-84DF-BF42B35B77CA}" destId="{7DCAAC98-F326-4215-B785-CE5924A50587}" srcOrd="0" destOrd="0" presId="urn:microsoft.com/office/officeart/2005/8/layout/hierarchy1"/>
    <dgm:cxn modelId="{8BEB5D7A-48BE-47F4-A319-901D1D7DE8FE}" type="presParOf" srcId="{7DCAAC98-F326-4215-B785-CE5924A50587}" destId="{C252F96D-FF90-4AF7-83FD-41A34957E046}" srcOrd="0" destOrd="0" presId="urn:microsoft.com/office/officeart/2005/8/layout/hierarchy1"/>
    <dgm:cxn modelId="{A28237B8-7BF7-42CD-94A8-A227A24C76A0}" type="presParOf" srcId="{C252F96D-FF90-4AF7-83FD-41A34957E046}" destId="{8DA9EFFE-402C-4605-8AD3-E9E7E93AE740}" srcOrd="0" destOrd="0" presId="urn:microsoft.com/office/officeart/2005/8/layout/hierarchy1"/>
    <dgm:cxn modelId="{3A21CAC0-6F01-4224-8FFD-B9F42881F90B}" type="presParOf" srcId="{C252F96D-FF90-4AF7-83FD-41A34957E046}" destId="{6761640B-8801-4320-8B2F-3D549D591C50}" srcOrd="1" destOrd="0" presId="urn:microsoft.com/office/officeart/2005/8/layout/hierarchy1"/>
    <dgm:cxn modelId="{63E744D3-9DB7-4A4E-AE1E-B6C3C74A2CC3}" type="presParOf" srcId="{7DCAAC98-F326-4215-B785-CE5924A50587}" destId="{5D55ACD0-FDF1-44D0-A0CC-49579E904327}" srcOrd="1" destOrd="0" presId="urn:microsoft.com/office/officeart/2005/8/layout/hierarchy1"/>
    <dgm:cxn modelId="{5FB02DCF-4A7A-4DAA-822A-4E63A3B5EB16}" type="presParOf" srcId="{5D55ACD0-FDF1-44D0-A0CC-49579E904327}" destId="{EE99013C-4568-445E-BD72-0FCE28BD0019}" srcOrd="0" destOrd="0" presId="urn:microsoft.com/office/officeart/2005/8/layout/hierarchy1"/>
    <dgm:cxn modelId="{6D300E5A-BA71-41A3-BDE8-2F3BDE5CBDCA}" type="presParOf" srcId="{5D55ACD0-FDF1-44D0-A0CC-49579E904327}" destId="{46DC8B02-CD0A-49EE-BC92-A582BC3E5B20}" srcOrd="1" destOrd="0" presId="urn:microsoft.com/office/officeart/2005/8/layout/hierarchy1"/>
    <dgm:cxn modelId="{2396529F-1DDF-4CA2-B1CD-3221D9F88D24}" type="presParOf" srcId="{46DC8B02-CD0A-49EE-BC92-A582BC3E5B20}" destId="{4409D7B9-C4AC-42E2-A792-3C80D8D2F5E9}" srcOrd="0" destOrd="0" presId="urn:microsoft.com/office/officeart/2005/8/layout/hierarchy1"/>
    <dgm:cxn modelId="{A83B4D86-0498-45A4-B886-8FE9C5328A97}" type="presParOf" srcId="{4409D7B9-C4AC-42E2-A792-3C80D8D2F5E9}" destId="{837456AD-B6EC-446C-A5BB-EDF2F565796C}" srcOrd="0" destOrd="0" presId="urn:microsoft.com/office/officeart/2005/8/layout/hierarchy1"/>
    <dgm:cxn modelId="{2D6CC134-7848-4C41-A993-60B60B22CAF0}" type="presParOf" srcId="{4409D7B9-C4AC-42E2-A792-3C80D8D2F5E9}" destId="{B6F09092-2C11-4C40-A5D0-725B548765D8}" srcOrd="1" destOrd="0" presId="urn:microsoft.com/office/officeart/2005/8/layout/hierarchy1"/>
    <dgm:cxn modelId="{FE1C0632-1232-4144-9C79-1E18E033FE0E}" type="presParOf" srcId="{46DC8B02-CD0A-49EE-BC92-A582BC3E5B20}" destId="{77494B63-9E95-424B-8242-B52768C27500}" srcOrd="1" destOrd="0" presId="urn:microsoft.com/office/officeart/2005/8/layout/hierarchy1"/>
    <dgm:cxn modelId="{9F950929-10C6-498D-BD64-8002C5E578D3}" type="presParOf" srcId="{77494B63-9E95-424B-8242-B52768C27500}" destId="{B44ADBBC-D13F-462C-970C-9025A20FF8E0}" srcOrd="0" destOrd="0" presId="urn:microsoft.com/office/officeart/2005/8/layout/hierarchy1"/>
    <dgm:cxn modelId="{477F778D-351B-490C-B9F0-1559E2C3EA41}" type="presParOf" srcId="{77494B63-9E95-424B-8242-B52768C27500}" destId="{450856B0-F5C2-4285-B3DD-B82D1C2A07D8}" srcOrd="1" destOrd="0" presId="urn:microsoft.com/office/officeart/2005/8/layout/hierarchy1"/>
    <dgm:cxn modelId="{6BB10574-6739-48C7-9E2B-02B1DBD43D62}" type="presParOf" srcId="{450856B0-F5C2-4285-B3DD-B82D1C2A07D8}" destId="{F08766DA-0683-491C-875F-C5210B0F3737}" srcOrd="0" destOrd="0" presId="urn:microsoft.com/office/officeart/2005/8/layout/hierarchy1"/>
    <dgm:cxn modelId="{4665BAD0-0D63-46A0-AE1B-125ACB505DE1}" type="presParOf" srcId="{F08766DA-0683-491C-875F-C5210B0F3737}" destId="{BD0335A4-5967-47BA-A67E-6C72B454A0DE}" srcOrd="0" destOrd="0" presId="urn:microsoft.com/office/officeart/2005/8/layout/hierarchy1"/>
    <dgm:cxn modelId="{75E8F435-6DAB-430C-8573-738EE201EE85}" type="presParOf" srcId="{F08766DA-0683-491C-875F-C5210B0F3737}" destId="{257FBD15-7831-413C-985C-D52FC6EF77EC}" srcOrd="1" destOrd="0" presId="urn:microsoft.com/office/officeart/2005/8/layout/hierarchy1"/>
    <dgm:cxn modelId="{4CFD43A2-80E8-4D47-A56A-A62DA679BD94}" type="presParOf" srcId="{450856B0-F5C2-4285-B3DD-B82D1C2A07D8}" destId="{D33CCAC1-2FC9-46D7-8545-846DA05E44B8}" srcOrd="1" destOrd="0" presId="urn:microsoft.com/office/officeart/2005/8/layout/hierarchy1"/>
    <dgm:cxn modelId="{5EB8A36F-7733-4CFA-85AB-9485F3EEBA25}" type="presParOf" srcId="{77494B63-9E95-424B-8242-B52768C27500}" destId="{CEBED3C5-69F8-4AAA-84BB-2C7BA50F1959}" srcOrd="2" destOrd="0" presId="urn:microsoft.com/office/officeart/2005/8/layout/hierarchy1"/>
    <dgm:cxn modelId="{36C9C090-1A4D-4731-8FA4-581610DC2201}" type="presParOf" srcId="{77494B63-9E95-424B-8242-B52768C27500}" destId="{E2C10C68-3A46-4BC4-8085-B71727C0DFE6}" srcOrd="3" destOrd="0" presId="urn:microsoft.com/office/officeart/2005/8/layout/hierarchy1"/>
    <dgm:cxn modelId="{188A0895-2685-4865-9505-C2B7FC0E3733}" type="presParOf" srcId="{E2C10C68-3A46-4BC4-8085-B71727C0DFE6}" destId="{E4670896-754A-4D9F-B506-725303C6D0E6}" srcOrd="0" destOrd="0" presId="urn:microsoft.com/office/officeart/2005/8/layout/hierarchy1"/>
    <dgm:cxn modelId="{F9B036BD-B99B-4C44-B8C2-9DB75ADADE1C}" type="presParOf" srcId="{E4670896-754A-4D9F-B506-725303C6D0E6}" destId="{2143D1BC-BB53-4B5D-A7AC-1356CCEDDEE1}" srcOrd="0" destOrd="0" presId="urn:microsoft.com/office/officeart/2005/8/layout/hierarchy1"/>
    <dgm:cxn modelId="{35C17DDA-54AC-495E-AABC-FA35824FCB0D}" type="presParOf" srcId="{E4670896-754A-4D9F-B506-725303C6D0E6}" destId="{5A267D42-CAA0-45F0-A61D-809896A0BE34}" srcOrd="1" destOrd="0" presId="urn:microsoft.com/office/officeart/2005/8/layout/hierarchy1"/>
    <dgm:cxn modelId="{EB3D0CC5-E138-4B81-AFB0-2F6851D4445F}" type="presParOf" srcId="{E2C10C68-3A46-4BC4-8085-B71727C0DFE6}" destId="{62E31726-68D8-4874-B73D-C88A6F19CDF0}" srcOrd="1" destOrd="0" presId="urn:microsoft.com/office/officeart/2005/8/layout/hierarchy1"/>
    <dgm:cxn modelId="{5991CB93-4616-4919-95EF-4C05BD4E5BCC}" type="presParOf" srcId="{5D55ACD0-FDF1-44D0-A0CC-49579E904327}" destId="{234C1743-A385-4AB3-B924-3691D4F1BC70}" srcOrd="2" destOrd="0" presId="urn:microsoft.com/office/officeart/2005/8/layout/hierarchy1"/>
    <dgm:cxn modelId="{678D8076-FC1B-4A52-B352-523795B7391D}" type="presParOf" srcId="{5D55ACD0-FDF1-44D0-A0CC-49579E904327}" destId="{C850D245-B397-4233-8A1A-847FDFC2D2D1}" srcOrd="3" destOrd="0" presId="urn:microsoft.com/office/officeart/2005/8/layout/hierarchy1"/>
    <dgm:cxn modelId="{8838F31C-7D22-4804-AEAE-C6303E9EF068}" type="presParOf" srcId="{C850D245-B397-4233-8A1A-847FDFC2D2D1}" destId="{96FF7CD8-B489-43D3-B7BB-0A544B8025DE}" srcOrd="0" destOrd="0" presId="urn:microsoft.com/office/officeart/2005/8/layout/hierarchy1"/>
    <dgm:cxn modelId="{7AE29CC2-221C-4E51-A8CB-2C44B189A9EC}" type="presParOf" srcId="{96FF7CD8-B489-43D3-B7BB-0A544B8025DE}" destId="{C3D6C383-03DB-4567-8C99-35748BC438F9}" srcOrd="0" destOrd="0" presId="urn:microsoft.com/office/officeart/2005/8/layout/hierarchy1"/>
    <dgm:cxn modelId="{9A3FF90E-C009-40A1-AFC2-3DD7010EC798}" type="presParOf" srcId="{96FF7CD8-B489-43D3-B7BB-0A544B8025DE}" destId="{AA53AD2E-966F-4973-BD36-AE3EE6AB1E5C}" srcOrd="1" destOrd="0" presId="urn:microsoft.com/office/officeart/2005/8/layout/hierarchy1"/>
    <dgm:cxn modelId="{ECDCAB0C-C7E0-4766-8BA8-006E74E5CF67}" type="presParOf" srcId="{C850D245-B397-4233-8A1A-847FDFC2D2D1}" destId="{66F63171-AAAF-4C51-9703-4E0AA5AE84AF}" srcOrd="1" destOrd="0" presId="urn:microsoft.com/office/officeart/2005/8/layout/hierarchy1"/>
    <dgm:cxn modelId="{7D44127C-5F52-484B-A825-7877362D14A1}" type="presParOf" srcId="{0AD494C0-5CAA-48BE-84DF-BF42B35B77CA}" destId="{8BA749D7-61B2-4378-816F-0BFF39E0C70B}" srcOrd="1" destOrd="0" presId="urn:microsoft.com/office/officeart/2005/8/layout/hierarchy1"/>
    <dgm:cxn modelId="{9AB93466-6396-437C-9589-2DAA71A0859B}" type="presParOf" srcId="{8BA749D7-61B2-4378-816F-0BFF39E0C70B}" destId="{79D1C010-968B-4D0D-8797-30E853D7B106}" srcOrd="0" destOrd="0" presId="urn:microsoft.com/office/officeart/2005/8/layout/hierarchy1"/>
    <dgm:cxn modelId="{736B1F53-C723-4DE8-A9C6-0BC2F74E8181}" type="presParOf" srcId="{79D1C010-968B-4D0D-8797-30E853D7B106}" destId="{67DF4598-2202-4634-8EF4-F4DFD71A9C4F}" srcOrd="0" destOrd="0" presId="urn:microsoft.com/office/officeart/2005/8/layout/hierarchy1"/>
    <dgm:cxn modelId="{0874DD68-347F-45A8-9541-37341C76485A}" type="presParOf" srcId="{79D1C010-968B-4D0D-8797-30E853D7B106}" destId="{091AA6FD-6F43-44D2-B942-923B19EE0ECE}" srcOrd="1" destOrd="0" presId="urn:microsoft.com/office/officeart/2005/8/layout/hierarchy1"/>
    <dgm:cxn modelId="{EE48146A-21CF-4C64-BF3C-E76CB8EF2805}" type="presParOf" srcId="{8BA749D7-61B2-4378-816F-0BFF39E0C70B}" destId="{8465D003-E26B-416E-8BD6-62A9CE53EDD5}" srcOrd="1" destOrd="0" presId="urn:microsoft.com/office/officeart/2005/8/layout/hierarchy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831BEC-4A25-47A8-8920-6F7780859C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4121605-5D93-43D8-8892-30DAA08A7080}">
      <dgm:prSet/>
      <dgm:spPr/>
      <dgm:t>
        <a:bodyPr/>
        <a:lstStyle/>
        <a:p>
          <a:r>
            <a:rPr lang="ru-RU" b="1" dirty="0" smtClean="0"/>
            <a:t>реализация государственной программы «Информационный Казахстан - 2020»</a:t>
          </a:r>
          <a:endParaRPr lang="ru-RU" b="1" dirty="0">
            <a:solidFill>
              <a:schemeClr val="tx1"/>
            </a:solidFill>
          </a:endParaRPr>
        </a:p>
      </dgm:t>
    </dgm:pt>
    <dgm:pt modelId="{5CF1BEFC-816A-48DB-82F8-1CD214CA4CF0}" type="parTrans" cxnId="{44BB7FD8-243A-41B1-B219-D5E577B40A04}">
      <dgm:prSet/>
      <dgm:spPr/>
      <dgm:t>
        <a:bodyPr/>
        <a:lstStyle/>
        <a:p>
          <a:endParaRPr lang="ru-RU"/>
        </a:p>
      </dgm:t>
    </dgm:pt>
    <dgm:pt modelId="{193477C1-F1EF-47E5-8C37-9C075AFAA686}" type="sibTrans" cxnId="{44BB7FD8-243A-41B1-B219-D5E577B40A04}">
      <dgm:prSet/>
      <dgm:spPr/>
      <dgm:t>
        <a:bodyPr/>
        <a:lstStyle/>
        <a:p>
          <a:endParaRPr lang="ru-RU"/>
        </a:p>
      </dgm:t>
    </dgm:pt>
    <dgm:pt modelId="{2ACE70E8-EFE8-42A1-ABA6-1B8E28DEAE71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Эффективность использования государственных активов. </a:t>
          </a:r>
          <a:endParaRPr lang="ru-RU" b="1" dirty="0">
            <a:solidFill>
              <a:schemeClr val="bg1"/>
            </a:solidFill>
          </a:endParaRPr>
        </a:p>
      </dgm:t>
    </dgm:pt>
    <dgm:pt modelId="{1563A0A8-8F96-4DA1-B078-4783172996F9}" type="parTrans" cxnId="{5B6D3B5C-0208-4697-B43C-12A0DD907FFA}">
      <dgm:prSet/>
      <dgm:spPr/>
      <dgm:t>
        <a:bodyPr/>
        <a:lstStyle/>
        <a:p>
          <a:endParaRPr lang="ru-RU"/>
        </a:p>
      </dgm:t>
    </dgm:pt>
    <dgm:pt modelId="{9FA0B5AE-C254-4850-A128-71437D264A49}" type="sibTrans" cxnId="{5B6D3B5C-0208-4697-B43C-12A0DD907FFA}">
      <dgm:prSet/>
      <dgm:spPr/>
      <dgm:t>
        <a:bodyPr/>
        <a:lstStyle/>
        <a:p>
          <a:endParaRPr lang="ru-RU"/>
        </a:p>
      </dgm:t>
    </dgm:pt>
    <dgm:pt modelId="{56F57382-6C13-4B67-AFF0-27234BEF89F4}">
      <dgm:prSet/>
      <dgm:spPr/>
      <dgm:t>
        <a:bodyPr/>
        <a:lstStyle/>
        <a:p>
          <a:r>
            <a:rPr lang="ru-RU" b="1" dirty="0" smtClean="0"/>
            <a:t>использование средств республиканской бюджета , выделенных Комитету связи, информатизации и информации Министерства по инвестициям и развитию РК.</a:t>
          </a:r>
          <a:endParaRPr lang="ru-RU" b="1" dirty="0"/>
        </a:p>
      </dgm:t>
    </dgm:pt>
    <dgm:pt modelId="{A350467F-0AA3-4D7D-BAB8-7A2999F4FA82}" type="parTrans" cxnId="{C4D86372-5099-48E7-9156-88C8E2E04425}">
      <dgm:prSet/>
      <dgm:spPr/>
      <dgm:t>
        <a:bodyPr/>
        <a:lstStyle/>
        <a:p>
          <a:endParaRPr lang="ru-RU"/>
        </a:p>
      </dgm:t>
    </dgm:pt>
    <dgm:pt modelId="{F0374E8B-0D03-4598-91C4-8424395A73C6}" type="sibTrans" cxnId="{C4D86372-5099-48E7-9156-88C8E2E04425}">
      <dgm:prSet/>
      <dgm:spPr/>
      <dgm:t>
        <a:bodyPr/>
        <a:lstStyle/>
        <a:p>
          <a:endParaRPr lang="ru-RU"/>
        </a:p>
      </dgm:t>
    </dgm:pt>
    <dgm:pt modelId="{C57D9006-C76E-47FE-B9C1-8A9E15E41075}" type="pres">
      <dgm:prSet presAssocID="{54831BEC-4A25-47A8-8920-6F7780859C19}" presName="CompostProcess" presStyleCnt="0">
        <dgm:presLayoutVars>
          <dgm:dir/>
          <dgm:resizeHandles val="exact"/>
        </dgm:presLayoutVars>
      </dgm:prSet>
      <dgm:spPr/>
    </dgm:pt>
    <dgm:pt modelId="{C83DA1AC-CFF0-47D7-88F5-CE5C73B49633}" type="pres">
      <dgm:prSet presAssocID="{54831BEC-4A25-47A8-8920-6F7780859C19}" presName="arrow" presStyleLbl="bgShp" presStyleIdx="0" presStyleCnt="1"/>
      <dgm:spPr/>
    </dgm:pt>
    <dgm:pt modelId="{9A7DBADC-E26B-4A90-8D1A-1D6852ED40B2}" type="pres">
      <dgm:prSet presAssocID="{54831BEC-4A25-47A8-8920-6F7780859C19}" presName="linearProcess" presStyleCnt="0"/>
      <dgm:spPr/>
    </dgm:pt>
    <dgm:pt modelId="{4034BAF2-D9C5-4E31-A7C0-E1D5A11032EB}" type="pres">
      <dgm:prSet presAssocID="{A4121605-5D93-43D8-8892-30DAA08A708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30BE6-1E5B-4544-9B54-FA0C22654E29}" type="pres">
      <dgm:prSet presAssocID="{193477C1-F1EF-47E5-8C37-9C075AFAA686}" presName="sibTrans" presStyleCnt="0"/>
      <dgm:spPr/>
    </dgm:pt>
    <dgm:pt modelId="{58856B4F-AE7F-434B-B927-21B7262A176D}" type="pres">
      <dgm:prSet presAssocID="{56F57382-6C13-4B67-AFF0-27234BEF89F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D9A4E-AE5C-4F85-96A7-8A681E2084F3}" type="pres">
      <dgm:prSet presAssocID="{F0374E8B-0D03-4598-91C4-8424395A73C6}" presName="sibTrans" presStyleCnt="0"/>
      <dgm:spPr/>
    </dgm:pt>
    <dgm:pt modelId="{56FE6040-4CC2-45CA-A0CE-7CD72DB82592}" type="pres">
      <dgm:prSet presAssocID="{2ACE70E8-EFE8-42A1-ABA6-1B8E28DEAE7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0F93D9-3D68-4DA0-B9A2-F185FDCBEF7A}" type="presOf" srcId="{56F57382-6C13-4B67-AFF0-27234BEF89F4}" destId="{58856B4F-AE7F-434B-B927-21B7262A176D}" srcOrd="0" destOrd="0" presId="urn:microsoft.com/office/officeart/2005/8/layout/hProcess9"/>
    <dgm:cxn modelId="{5B6D3B5C-0208-4697-B43C-12A0DD907FFA}" srcId="{54831BEC-4A25-47A8-8920-6F7780859C19}" destId="{2ACE70E8-EFE8-42A1-ABA6-1B8E28DEAE71}" srcOrd="2" destOrd="0" parTransId="{1563A0A8-8F96-4DA1-B078-4783172996F9}" sibTransId="{9FA0B5AE-C254-4850-A128-71437D264A49}"/>
    <dgm:cxn modelId="{46D03EF5-ABC5-4F44-B0F1-B8CA00B6AF53}" type="presOf" srcId="{A4121605-5D93-43D8-8892-30DAA08A7080}" destId="{4034BAF2-D9C5-4E31-A7C0-E1D5A11032EB}" srcOrd="0" destOrd="0" presId="urn:microsoft.com/office/officeart/2005/8/layout/hProcess9"/>
    <dgm:cxn modelId="{6D756915-FA00-4E8E-8B10-A483D9768926}" type="presOf" srcId="{54831BEC-4A25-47A8-8920-6F7780859C19}" destId="{C57D9006-C76E-47FE-B9C1-8A9E15E41075}" srcOrd="0" destOrd="0" presId="urn:microsoft.com/office/officeart/2005/8/layout/hProcess9"/>
    <dgm:cxn modelId="{FF56809C-A742-4CC0-8913-BDFD1FFB8CD3}" type="presOf" srcId="{2ACE70E8-EFE8-42A1-ABA6-1B8E28DEAE71}" destId="{56FE6040-4CC2-45CA-A0CE-7CD72DB82592}" srcOrd="0" destOrd="0" presId="urn:microsoft.com/office/officeart/2005/8/layout/hProcess9"/>
    <dgm:cxn modelId="{C4D86372-5099-48E7-9156-88C8E2E04425}" srcId="{54831BEC-4A25-47A8-8920-6F7780859C19}" destId="{56F57382-6C13-4B67-AFF0-27234BEF89F4}" srcOrd="1" destOrd="0" parTransId="{A350467F-0AA3-4D7D-BAB8-7A2999F4FA82}" sibTransId="{F0374E8B-0D03-4598-91C4-8424395A73C6}"/>
    <dgm:cxn modelId="{44BB7FD8-243A-41B1-B219-D5E577B40A04}" srcId="{54831BEC-4A25-47A8-8920-6F7780859C19}" destId="{A4121605-5D93-43D8-8892-30DAA08A7080}" srcOrd="0" destOrd="0" parTransId="{5CF1BEFC-816A-48DB-82F8-1CD214CA4CF0}" sibTransId="{193477C1-F1EF-47E5-8C37-9C075AFAA686}"/>
    <dgm:cxn modelId="{543FF73A-D4C0-4C17-89D3-3BE7A216FDDF}" type="presParOf" srcId="{C57D9006-C76E-47FE-B9C1-8A9E15E41075}" destId="{C83DA1AC-CFF0-47D7-88F5-CE5C73B49633}" srcOrd="0" destOrd="0" presId="urn:microsoft.com/office/officeart/2005/8/layout/hProcess9"/>
    <dgm:cxn modelId="{1A5BF53F-FEE1-4556-AEFE-0E64BF6BEDA1}" type="presParOf" srcId="{C57D9006-C76E-47FE-B9C1-8A9E15E41075}" destId="{9A7DBADC-E26B-4A90-8D1A-1D6852ED40B2}" srcOrd="1" destOrd="0" presId="urn:microsoft.com/office/officeart/2005/8/layout/hProcess9"/>
    <dgm:cxn modelId="{7B10EF26-8577-4DAD-879B-8934A8E67C96}" type="presParOf" srcId="{9A7DBADC-E26B-4A90-8D1A-1D6852ED40B2}" destId="{4034BAF2-D9C5-4E31-A7C0-E1D5A11032EB}" srcOrd="0" destOrd="0" presId="urn:microsoft.com/office/officeart/2005/8/layout/hProcess9"/>
    <dgm:cxn modelId="{E71E69A9-D94F-413B-AE72-D49074BFCD9C}" type="presParOf" srcId="{9A7DBADC-E26B-4A90-8D1A-1D6852ED40B2}" destId="{2FA30BE6-1E5B-4544-9B54-FA0C22654E29}" srcOrd="1" destOrd="0" presId="urn:microsoft.com/office/officeart/2005/8/layout/hProcess9"/>
    <dgm:cxn modelId="{0E77F64D-915D-486D-98B5-5BCB64C6AA88}" type="presParOf" srcId="{9A7DBADC-E26B-4A90-8D1A-1D6852ED40B2}" destId="{58856B4F-AE7F-434B-B927-21B7262A176D}" srcOrd="2" destOrd="0" presId="urn:microsoft.com/office/officeart/2005/8/layout/hProcess9"/>
    <dgm:cxn modelId="{6645D27F-DA57-48C9-958A-294FEEB3EA13}" type="presParOf" srcId="{9A7DBADC-E26B-4A90-8D1A-1D6852ED40B2}" destId="{872D9A4E-AE5C-4F85-96A7-8A681E2084F3}" srcOrd="3" destOrd="0" presId="urn:microsoft.com/office/officeart/2005/8/layout/hProcess9"/>
    <dgm:cxn modelId="{549499D7-2A34-4CA8-802F-F95C9882BAB1}" type="presParOf" srcId="{9A7DBADC-E26B-4A90-8D1A-1D6852ED40B2}" destId="{56FE6040-4CC2-45CA-A0CE-7CD72DB82592}" srcOrd="4" destOrd="0" presId="urn:microsoft.com/office/officeart/2005/8/layout/hProcess9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F21F6C-F978-4921-85CB-5E8CB67A5B4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BC626B4C-3A97-4FFE-94C1-E7685CF9F115}">
      <dgm:prSet/>
      <dgm:spPr/>
      <dgm:t>
        <a:bodyPr/>
        <a:lstStyle/>
        <a:p>
          <a:r>
            <a:rPr lang="ru-RU" smtClean="0"/>
            <a:t>Не достигнуты результаты показателей «Внедрение и развитие цифрового эфирного радиовещания в РК»</a:t>
          </a:r>
          <a:endParaRPr lang="ru-RU" dirty="0" smtClean="0"/>
        </a:p>
      </dgm:t>
    </dgm:pt>
    <dgm:pt modelId="{6FB123AD-3C46-4BED-B789-16B854EAA7EF}" type="parTrans" cxnId="{001D7BD5-6BD1-4080-8D3E-0813C557BEC0}">
      <dgm:prSet/>
      <dgm:spPr/>
      <dgm:t>
        <a:bodyPr/>
        <a:lstStyle/>
        <a:p>
          <a:endParaRPr lang="ru-RU"/>
        </a:p>
      </dgm:t>
    </dgm:pt>
    <dgm:pt modelId="{90616A6D-482D-4D07-BBC9-59C8ADEAF419}" type="sibTrans" cxnId="{001D7BD5-6BD1-4080-8D3E-0813C557BEC0}">
      <dgm:prSet/>
      <dgm:spPr/>
      <dgm:t>
        <a:bodyPr/>
        <a:lstStyle/>
        <a:p>
          <a:endParaRPr lang="ru-RU"/>
        </a:p>
      </dgm:t>
    </dgm:pt>
    <dgm:pt modelId="{590A4ED7-23EE-4F04-864C-20B187F7A324}">
      <dgm:prSet/>
      <dgm:spPr/>
      <dgm:t>
        <a:bodyPr/>
        <a:lstStyle/>
        <a:p>
          <a:r>
            <a:rPr lang="ru-RU" dirty="0" smtClean="0"/>
            <a:t>В части строительства в установленный срок из 827 было построено 491 радиостанций </a:t>
          </a:r>
        </a:p>
      </dgm:t>
    </dgm:pt>
    <dgm:pt modelId="{8C30334D-4E42-4A50-94DA-41122D878965}" type="parTrans" cxnId="{884E2455-F6BD-4944-AD98-31664C90690E}">
      <dgm:prSet/>
      <dgm:spPr/>
      <dgm:t>
        <a:bodyPr/>
        <a:lstStyle/>
        <a:p>
          <a:endParaRPr lang="ru-RU"/>
        </a:p>
      </dgm:t>
    </dgm:pt>
    <dgm:pt modelId="{02518956-2360-4315-997D-058795A110CD}" type="sibTrans" cxnId="{884E2455-F6BD-4944-AD98-31664C90690E}">
      <dgm:prSet/>
      <dgm:spPr/>
      <dgm:t>
        <a:bodyPr/>
        <a:lstStyle/>
        <a:p>
          <a:endParaRPr lang="ru-RU"/>
        </a:p>
      </dgm:t>
    </dgm:pt>
    <dgm:pt modelId="{A99AF2FE-6FCC-4BE0-A945-798EF415A8BF}">
      <dgm:prSet/>
      <dgm:spPr/>
      <dgm:t>
        <a:bodyPr/>
        <a:lstStyle/>
        <a:p>
          <a:r>
            <a:rPr lang="ru-RU" dirty="0" smtClean="0"/>
            <a:t>23 % охват эфирного цифровое телевещания , это привело к неэффективному использованию 2014-2015 годах -13 млрд.тенге  </a:t>
          </a:r>
        </a:p>
      </dgm:t>
    </dgm:pt>
    <dgm:pt modelId="{44332ECB-277F-4E4D-BF05-4D7CFD1516A2}" type="parTrans" cxnId="{36C358FE-D2CB-4A24-B090-C6A6C686F962}">
      <dgm:prSet/>
      <dgm:spPr/>
      <dgm:t>
        <a:bodyPr/>
        <a:lstStyle/>
        <a:p>
          <a:endParaRPr lang="ru-RU"/>
        </a:p>
      </dgm:t>
    </dgm:pt>
    <dgm:pt modelId="{6CB70C36-9AC8-42B1-B441-8781618BFA05}" type="sibTrans" cxnId="{36C358FE-D2CB-4A24-B090-C6A6C686F962}">
      <dgm:prSet/>
      <dgm:spPr/>
      <dgm:t>
        <a:bodyPr/>
        <a:lstStyle/>
        <a:p>
          <a:endParaRPr lang="ru-RU"/>
        </a:p>
      </dgm:t>
    </dgm:pt>
    <dgm:pt modelId="{15CA2D46-936E-4E0C-BCAF-20E702A8F8F1}" type="pres">
      <dgm:prSet presAssocID="{13F21F6C-F978-4921-85CB-5E8CB67A5B43}" presName="linearFlow" presStyleCnt="0">
        <dgm:presLayoutVars>
          <dgm:dir/>
          <dgm:resizeHandles val="exact"/>
        </dgm:presLayoutVars>
      </dgm:prSet>
      <dgm:spPr/>
    </dgm:pt>
    <dgm:pt modelId="{A3BB3143-4AA5-47B8-AA28-E7661D63AF2D}" type="pres">
      <dgm:prSet presAssocID="{BC626B4C-3A97-4FFE-94C1-E7685CF9F115}" presName="composite" presStyleCnt="0"/>
      <dgm:spPr/>
    </dgm:pt>
    <dgm:pt modelId="{E80DCA0E-4E30-4153-81C6-03C817EBAC0B}" type="pres">
      <dgm:prSet presAssocID="{BC626B4C-3A97-4FFE-94C1-E7685CF9F115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AEBFE9E-AEEE-4DAD-B85F-D01AACE3D8FF}" type="pres">
      <dgm:prSet presAssocID="{BC626B4C-3A97-4FFE-94C1-E7685CF9F11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F649C-E2A8-4C74-B83B-097F9BAD4183}" type="pres">
      <dgm:prSet presAssocID="{90616A6D-482D-4D07-BBC9-59C8ADEAF419}" presName="spacing" presStyleCnt="0"/>
      <dgm:spPr/>
    </dgm:pt>
    <dgm:pt modelId="{43E74FB9-6C24-4786-895D-6EF0A33555C9}" type="pres">
      <dgm:prSet presAssocID="{A99AF2FE-6FCC-4BE0-A945-798EF415A8BF}" presName="composite" presStyleCnt="0"/>
      <dgm:spPr/>
    </dgm:pt>
    <dgm:pt modelId="{DC173E7C-C061-451B-A577-186A8303E685}" type="pres">
      <dgm:prSet presAssocID="{A99AF2FE-6FCC-4BE0-A945-798EF415A8BF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51EB2D1-85EB-4078-8721-9B4C13090911}" type="pres">
      <dgm:prSet presAssocID="{A99AF2FE-6FCC-4BE0-A945-798EF415A8B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6B814-37AC-466C-B3BE-F91468E920A0}" type="pres">
      <dgm:prSet presAssocID="{6CB70C36-9AC8-42B1-B441-8781618BFA05}" presName="spacing" presStyleCnt="0"/>
      <dgm:spPr/>
    </dgm:pt>
    <dgm:pt modelId="{134D34C6-0BAC-4F57-AD57-6F535D674485}" type="pres">
      <dgm:prSet presAssocID="{590A4ED7-23EE-4F04-864C-20B187F7A324}" presName="composite" presStyleCnt="0"/>
      <dgm:spPr/>
    </dgm:pt>
    <dgm:pt modelId="{CD9399A0-1D4E-4BB2-9ADE-12EF7269D948}" type="pres">
      <dgm:prSet presAssocID="{590A4ED7-23EE-4F04-864C-20B187F7A324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24264AE-E7C9-4008-9F06-0C7F47B6D045}" type="pres">
      <dgm:prSet presAssocID="{590A4ED7-23EE-4F04-864C-20B187F7A32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9BC468-FCB1-40D9-9618-C94B5148B35C}" type="presOf" srcId="{A99AF2FE-6FCC-4BE0-A945-798EF415A8BF}" destId="{451EB2D1-85EB-4078-8721-9B4C13090911}" srcOrd="0" destOrd="0" presId="urn:microsoft.com/office/officeart/2005/8/layout/vList3"/>
    <dgm:cxn modelId="{36C358FE-D2CB-4A24-B090-C6A6C686F962}" srcId="{13F21F6C-F978-4921-85CB-5E8CB67A5B43}" destId="{A99AF2FE-6FCC-4BE0-A945-798EF415A8BF}" srcOrd="1" destOrd="0" parTransId="{44332ECB-277F-4E4D-BF05-4D7CFD1516A2}" sibTransId="{6CB70C36-9AC8-42B1-B441-8781618BFA05}"/>
    <dgm:cxn modelId="{EFFEE511-E195-4930-B2FB-DFB656E67032}" type="presOf" srcId="{BC626B4C-3A97-4FFE-94C1-E7685CF9F115}" destId="{8AEBFE9E-AEEE-4DAD-B85F-D01AACE3D8FF}" srcOrd="0" destOrd="0" presId="urn:microsoft.com/office/officeart/2005/8/layout/vList3"/>
    <dgm:cxn modelId="{884E2455-F6BD-4944-AD98-31664C90690E}" srcId="{13F21F6C-F978-4921-85CB-5E8CB67A5B43}" destId="{590A4ED7-23EE-4F04-864C-20B187F7A324}" srcOrd="2" destOrd="0" parTransId="{8C30334D-4E42-4A50-94DA-41122D878965}" sibTransId="{02518956-2360-4315-997D-058795A110CD}"/>
    <dgm:cxn modelId="{001D7BD5-6BD1-4080-8D3E-0813C557BEC0}" srcId="{13F21F6C-F978-4921-85CB-5E8CB67A5B43}" destId="{BC626B4C-3A97-4FFE-94C1-E7685CF9F115}" srcOrd="0" destOrd="0" parTransId="{6FB123AD-3C46-4BED-B789-16B854EAA7EF}" sibTransId="{90616A6D-482D-4D07-BBC9-59C8ADEAF419}"/>
    <dgm:cxn modelId="{27EABBE7-2E75-4A2B-A6D8-BF18D9EDD486}" type="presOf" srcId="{13F21F6C-F978-4921-85CB-5E8CB67A5B43}" destId="{15CA2D46-936E-4E0C-BCAF-20E702A8F8F1}" srcOrd="0" destOrd="0" presId="urn:microsoft.com/office/officeart/2005/8/layout/vList3"/>
    <dgm:cxn modelId="{587D24A1-18D1-49B9-8E71-FA9F81FD94BA}" type="presOf" srcId="{590A4ED7-23EE-4F04-864C-20B187F7A324}" destId="{424264AE-E7C9-4008-9F06-0C7F47B6D045}" srcOrd="0" destOrd="0" presId="urn:microsoft.com/office/officeart/2005/8/layout/vList3"/>
    <dgm:cxn modelId="{AD32A134-CAF1-43F1-8BAA-AA41FEDC299C}" type="presParOf" srcId="{15CA2D46-936E-4E0C-BCAF-20E702A8F8F1}" destId="{A3BB3143-4AA5-47B8-AA28-E7661D63AF2D}" srcOrd="0" destOrd="0" presId="urn:microsoft.com/office/officeart/2005/8/layout/vList3"/>
    <dgm:cxn modelId="{443FFB40-ABDE-4653-9D40-2B7D75D9D048}" type="presParOf" srcId="{A3BB3143-4AA5-47B8-AA28-E7661D63AF2D}" destId="{E80DCA0E-4E30-4153-81C6-03C817EBAC0B}" srcOrd="0" destOrd="0" presId="urn:microsoft.com/office/officeart/2005/8/layout/vList3"/>
    <dgm:cxn modelId="{F253BB0D-606C-46F7-B3CB-A9F24FEB3087}" type="presParOf" srcId="{A3BB3143-4AA5-47B8-AA28-E7661D63AF2D}" destId="{8AEBFE9E-AEEE-4DAD-B85F-D01AACE3D8FF}" srcOrd="1" destOrd="0" presId="urn:microsoft.com/office/officeart/2005/8/layout/vList3"/>
    <dgm:cxn modelId="{D686FEA3-EC97-43B8-9D0A-9A763E57A89D}" type="presParOf" srcId="{15CA2D46-936E-4E0C-BCAF-20E702A8F8F1}" destId="{B52F649C-E2A8-4C74-B83B-097F9BAD4183}" srcOrd="1" destOrd="0" presId="urn:microsoft.com/office/officeart/2005/8/layout/vList3"/>
    <dgm:cxn modelId="{346AE664-1639-4016-A7D5-BFCEBEF5693B}" type="presParOf" srcId="{15CA2D46-936E-4E0C-BCAF-20E702A8F8F1}" destId="{43E74FB9-6C24-4786-895D-6EF0A33555C9}" srcOrd="2" destOrd="0" presId="urn:microsoft.com/office/officeart/2005/8/layout/vList3"/>
    <dgm:cxn modelId="{7A32AE73-DB73-4AB7-842C-EFBA3E5F3558}" type="presParOf" srcId="{43E74FB9-6C24-4786-895D-6EF0A33555C9}" destId="{DC173E7C-C061-451B-A577-186A8303E685}" srcOrd="0" destOrd="0" presId="urn:microsoft.com/office/officeart/2005/8/layout/vList3"/>
    <dgm:cxn modelId="{C42F73F7-88A8-45D4-AEB7-E80D2E7601D9}" type="presParOf" srcId="{43E74FB9-6C24-4786-895D-6EF0A33555C9}" destId="{451EB2D1-85EB-4078-8721-9B4C13090911}" srcOrd="1" destOrd="0" presId="urn:microsoft.com/office/officeart/2005/8/layout/vList3"/>
    <dgm:cxn modelId="{5A2BB9AB-B6C8-48CA-827F-710FF4B88F4B}" type="presParOf" srcId="{15CA2D46-936E-4E0C-BCAF-20E702A8F8F1}" destId="{9A76B814-37AC-466C-B3BE-F91468E920A0}" srcOrd="3" destOrd="0" presId="urn:microsoft.com/office/officeart/2005/8/layout/vList3"/>
    <dgm:cxn modelId="{D3540385-FD5C-4B77-8C82-AB31970CAE84}" type="presParOf" srcId="{15CA2D46-936E-4E0C-BCAF-20E702A8F8F1}" destId="{134D34C6-0BAC-4F57-AD57-6F535D674485}" srcOrd="4" destOrd="0" presId="urn:microsoft.com/office/officeart/2005/8/layout/vList3"/>
    <dgm:cxn modelId="{FB640F8A-1C90-4855-ACC5-0B2E9A96D667}" type="presParOf" srcId="{134D34C6-0BAC-4F57-AD57-6F535D674485}" destId="{CD9399A0-1D4E-4BB2-9ADE-12EF7269D948}" srcOrd="0" destOrd="0" presId="urn:microsoft.com/office/officeart/2005/8/layout/vList3"/>
    <dgm:cxn modelId="{A51B658A-C068-474A-8EC5-4272D82C1A82}" type="presParOf" srcId="{134D34C6-0BAC-4F57-AD57-6F535D674485}" destId="{424264AE-E7C9-4008-9F06-0C7F47B6D045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9364A-5102-4682-81F3-3660650AB01E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EF9D0-6533-46B9-A902-759B4BB4C1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428868"/>
            <a:ext cx="8143932" cy="30003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Итоги аудиторских проверок основных получателей госзаказа в СМИ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92869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C:\Users\www\Desktop\07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714356"/>
            <a:ext cx="4357718" cy="2647953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5143512"/>
            <a:ext cx="1357322" cy="130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83880" cy="1500174"/>
          </a:xfrm>
        </p:spPr>
        <p:txBody>
          <a:bodyPr/>
          <a:lstStyle/>
          <a:p>
            <a:r>
              <a:rPr lang="ru-RU" dirty="0" smtClean="0"/>
              <a:t>           Аудит 2016 года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50112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8573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Предмет аудита-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214554"/>
          <a:ext cx="8286808" cy="4045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</p:spPr>
        <p:txBody>
          <a:bodyPr/>
          <a:lstStyle/>
          <a:p>
            <a:pPr algn="ctr"/>
            <a:r>
              <a:rPr lang="ru-RU" dirty="0" smtClean="0"/>
              <a:t>АО «</a:t>
            </a:r>
            <a:r>
              <a:rPr lang="ru-RU" dirty="0" err="1" smtClean="0"/>
              <a:t>Казтелерадио</a:t>
            </a:r>
            <a:r>
              <a:rPr lang="ru-RU" dirty="0" smtClean="0"/>
              <a:t>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2920" y="1357298"/>
          <a:ext cx="818388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714356"/>
          <a:ext cx="818388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143008"/>
          </a:xfrm>
        </p:spPr>
        <p:txBody>
          <a:bodyPr/>
          <a:lstStyle/>
          <a:p>
            <a:pPr algn="ctr"/>
            <a:r>
              <a:rPr lang="ru-RU" dirty="0" smtClean="0"/>
              <a:t>Казахстанская правда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2920" y="1928802"/>
          <a:ext cx="818388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00042"/>
            <a:ext cx="7186634" cy="9286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642918"/>
          <a:ext cx="818388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</p:spPr>
        <p:txBody>
          <a:bodyPr/>
          <a:lstStyle/>
          <a:p>
            <a:pPr algn="ctr"/>
            <a:r>
              <a:rPr lang="ru-RU" dirty="0" smtClean="0"/>
              <a:t>АО «</a:t>
            </a:r>
            <a:r>
              <a:rPr lang="ru-RU" dirty="0" err="1" smtClean="0"/>
              <a:t>Казконтент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85860"/>
          <a:ext cx="8183880" cy="5045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аудита реализации программы «Информационный Казахстан»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18388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42918"/>
            <a:ext cx="8183880" cy="278608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Аудит 2014 года</a:t>
            </a:r>
            <a:br>
              <a:rPr lang="ru-RU" sz="2800" dirty="0" smtClean="0"/>
            </a:br>
            <a:r>
              <a:rPr lang="ru-RU" sz="2000" dirty="0" smtClean="0"/>
              <a:t>Итоги оценки хода реализации Госпрограммы развития и функционирования языков, а также контроля эффективности использования средств республиканского бюджета, выделенных АО «РТРК «Казахстан» и АО «Агентство «Хабар» на проведение государственной информационной политики.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357562"/>
            <a:ext cx="8183880" cy="292895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Общая сумма выявленных нарушений бюджетного и иного законодательства составила 2,6 млрд. тенге, </a:t>
            </a:r>
          </a:p>
          <a:p>
            <a:r>
              <a:rPr lang="ru-RU" sz="2400" b="1" dirty="0" smtClean="0"/>
              <a:t>неэффективно использовано 459,5 млн. тенге. </a:t>
            </a:r>
            <a:endParaRPr lang="ru-RU" sz="2400" b="1" dirty="0"/>
          </a:p>
        </p:txBody>
      </p:sp>
      <p:pic>
        <p:nvPicPr>
          <p:cNvPr id="28674" name="Picture 2" descr="C:\Users\www\Desktop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000636"/>
            <a:ext cx="1619243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357166"/>
            <a:ext cx="6543692" cy="714380"/>
          </a:xfrm>
        </p:spPr>
        <p:txBody>
          <a:bodyPr/>
          <a:lstStyle/>
          <a:p>
            <a:r>
              <a:rPr lang="ru-RU" dirty="0" smtClean="0"/>
              <a:t>       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071546"/>
            <a:ext cx="8183880" cy="5786454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Освоение бюджетных средств в рамках выполнения государственного задания происходит с нарушениями требований действующего законодательства</a:t>
            </a:r>
          </a:p>
          <a:p>
            <a:pPr lvl="0"/>
            <a:endParaRPr lang="ru-RU" sz="2000" dirty="0" smtClean="0"/>
          </a:p>
          <a:p>
            <a:r>
              <a:rPr lang="ru-RU" sz="2000" dirty="0" smtClean="0"/>
              <a:t>Отсутствует прозрачность, открытость информации на всех уровнях выполнения государственного задания: от планирования,  деятельности и  до утверждения отчетности и данных аудита (независимого или государственного) по целевому использованию выделенных бюджетных средств. </a:t>
            </a:r>
          </a:p>
          <a:p>
            <a:endParaRPr lang="ru-RU" sz="2000" dirty="0" smtClean="0"/>
          </a:p>
          <a:p>
            <a:r>
              <a:rPr lang="ru-RU" sz="2000" dirty="0" smtClean="0"/>
              <a:t>Результаты финансово-экономической деятельности исполнителей государственного задания абсолютно никак не влияют на решение администратора бюджетной программы о выделении средств в следующем году.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501122" cy="37147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Счетный комитет РК по контролю за исполнением республиканского бюджета за последние семь лет как минимум трижды проводил аудит </a:t>
            </a:r>
            <a:r>
              <a:rPr lang="ru-RU" b="1" dirty="0" err="1" smtClean="0">
                <a:solidFill>
                  <a:schemeClr val="accent1"/>
                </a:solidFill>
              </a:rPr>
              <a:t>медийных</a:t>
            </a:r>
            <a:r>
              <a:rPr lang="ru-RU" b="1" dirty="0" smtClean="0">
                <a:solidFill>
                  <a:schemeClr val="accent1"/>
                </a:solidFill>
              </a:rPr>
              <a:t> предприятий  с государственным участием в информационной сфере.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098" name="Picture 2" descr="Картинки по запросу ауди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929066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83880" cy="1500174"/>
          </a:xfrm>
        </p:spPr>
        <p:txBody>
          <a:bodyPr/>
          <a:lstStyle/>
          <a:p>
            <a:r>
              <a:rPr lang="ru-RU" dirty="0" smtClean="0"/>
              <a:t>           Аудит 2009 года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50112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Предметом аудита-</a:t>
            </a:r>
            <a:br>
              <a:rPr lang="ru-RU" dirty="0" smtClean="0"/>
            </a:br>
            <a:r>
              <a:rPr lang="ru-RU" dirty="0" smtClean="0"/>
              <a:t>целевое расходование бюджетных средств по программам 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071678"/>
          <a:ext cx="8286808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5214950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   </a:t>
            </a:r>
            <a:r>
              <a:rPr lang="ru-RU" b="1" dirty="0" smtClean="0">
                <a:solidFill>
                  <a:schemeClr val="tx2"/>
                </a:solidFill>
              </a:rPr>
              <a:t>Эффективность использования государственных активов.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7" name="Равно 6"/>
          <p:cNvSpPr/>
          <p:nvPr/>
        </p:nvSpPr>
        <p:spPr>
          <a:xfrm>
            <a:off x="4143372" y="464344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10001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РТРК «Казахстан»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2920" y="1357298"/>
          <a:ext cx="818388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714380"/>
          </a:xfrm>
        </p:spPr>
        <p:txBody>
          <a:bodyPr/>
          <a:lstStyle/>
          <a:p>
            <a:pPr algn="ctr"/>
            <a:r>
              <a:rPr lang="ru-RU" dirty="0" smtClean="0"/>
              <a:t>Казахстанская правда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42968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857256"/>
          </a:xfrm>
        </p:spPr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Егемен</a:t>
            </a:r>
            <a:r>
              <a:rPr lang="ru-RU" dirty="0" smtClean="0"/>
              <a:t> Казахстан»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18388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аудита (извлечения из отчета Счетного Комитета )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2920" y="1142984"/>
          <a:ext cx="818388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30225"/>
            <a:ext cx="7929618" cy="5827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1902</TotalTime>
  <Words>967</Words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Итоги аудиторских проверок основных получателей госзаказа в СМИ</vt:lpstr>
      <vt:lpstr>Слайд 2</vt:lpstr>
      <vt:lpstr>           Аудит 2009 года</vt:lpstr>
      <vt:lpstr> Предметом аудита- целевое расходование бюджетных средств по программам   </vt:lpstr>
      <vt:lpstr>РТРК «Казахстан»</vt:lpstr>
      <vt:lpstr>Казахстанская правда</vt:lpstr>
      <vt:lpstr>«Егемен Казахстан»</vt:lpstr>
      <vt:lpstr>Результаты аудита (извлечения из отчета Счетного Комитета )</vt:lpstr>
      <vt:lpstr>Слайд 9</vt:lpstr>
      <vt:lpstr>           Аудит 2016 года</vt:lpstr>
      <vt:lpstr> Предмет аудита- </vt:lpstr>
      <vt:lpstr>АО «Казтелерадио»</vt:lpstr>
      <vt:lpstr>Слайд 13</vt:lpstr>
      <vt:lpstr>Казахстанская правда </vt:lpstr>
      <vt:lpstr>Слайд 15</vt:lpstr>
      <vt:lpstr>АО «Казконтент</vt:lpstr>
      <vt:lpstr>Итоги аудита реализации программы «Информационный Казахстан»</vt:lpstr>
      <vt:lpstr>Аудит 2014 года Итоги оценки хода реализации Госпрограммы развития и функционирования языков, а также контроля эффективности использования средств республиканского бюджета, выделенных АО «РТРК «Казахстан» и АО «Агентство «Хабар» на проведение государственной информационной политики.  </vt:lpstr>
      <vt:lpstr>       ВЫВОДЫ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аудиторской проверки основных получателей госфинансирования в СМИ</dc:title>
  <dc:creator>www</dc:creator>
  <cp:lastModifiedBy>www</cp:lastModifiedBy>
  <cp:revision>133</cp:revision>
  <dcterms:created xsi:type="dcterms:W3CDTF">2017-02-28T04:38:02Z</dcterms:created>
  <dcterms:modified xsi:type="dcterms:W3CDTF">2017-03-01T12:28:31Z</dcterms:modified>
</cp:coreProperties>
</file>