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0"/>
  </p:notesMasterIdLst>
  <p:sldIdLst>
    <p:sldId id="256" r:id="rId2"/>
    <p:sldId id="289" r:id="rId3"/>
    <p:sldId id="290" r:id="rId4"/>
    <p:sldId id="291" r:id="rId5"/>
    <p:sldId id="292" r:id="rId6"/>
    <p:sldId id="293" r:id="rId7"/>
    <p:sldId id="294" r:id="rId8"/>
    <p:sldId id="29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525" autoAdjust="0"/>
    <p:restoredTop sz="94087" autoAdjust="0"/>
  </p:normalViewPr>
  <p:slideViewPr>
    <p:cSldViewPr>
      <p:cViewPr>
        <p:scale>
          <a:sx n="76" d="100"/>
          <a:sy n="76" d="100"/>
        </p:scale>
        <p:origin x="-1218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8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849189-B295-49D9-ABC9-BB5EE4B31A66}" type="datetimeFigureOut">
              <a:rPr lang="en-US" smtClean="0"/>
              <a:pPr/>
              <a:t>3/2/2017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81D70D-D20E-4F9D-91A9-17C7E3D376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3443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	</a:t>
            </a:r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81D70D-D20E-4F9D-91A9-17C7E3D376D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1662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9CFC-38E7-45FC-B99D-B118E82EA94A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62B464-5F62-4BC9-817F-5BF859539D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9CFC-38E7-45FC-B99D-B118E82EA94A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2B464-5F62-4BC9-817F-5BF859539D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9CFC-38E7-45FC-B99D-B118E82EA94A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2B464-5F62-4BC9-817F-5BF859539D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9CFC-38E7-45FC-B99D-B118E82EA94A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2B464-5F62-4BC9-817F-5BF859539D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9CFC-38E7-45FC-B99D-B118E82EA94A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2B464-5F62-4BC9-817F-5BF859539D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9CFC-38E7-45FC-B99D-B118E82EA94A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2B464-5F62-4BC9-817F-5BF859539D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9CFC-38E7-45FC-B99D-B118E82EA94A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2B464-5F62-4BC9-817F-5BF859539D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9CFC-38E7-45FC-B99D-B118E82EA94A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2B464-5F62-4BC9-817F-5BF859539D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9CFC-38E7-45FC-B99D-B118E82EA94A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2B464-5F62-4BC9-817F-5BF859539D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9CFC-38E7-45FC-B99D-B118E82EA94A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2B464-5F62-4BC9-817F-5BF859539D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9CFC-38E7-45FC-B99D-B118E82EA94A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2B464-5F62-4BC9-817F-5BF859539D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2F59CFC-38E7-45FC-B99D-B118E82EA94A}" type="datetimeFigureOut">
              <a:rPr lang="ru-RU" smtClean="0"/>
              <a:pPr/>
              <a:t>02.03.2017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662B464-5F62-4BC9-817F-5BF859539D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403575"/>
          </a:xfrm>
        </p:spPr>
        <p:txBody>
          <a:bodyPr/>
          <a:lstStyle/>
          <a:p>
            <a:r>
              <a:rPr lang="ru-RU" sz="6000" dirty="0"/>
              <a:t>Госбюджет: что </a:t>
            </a:r>
            <a:r>
              <a:rPr lang="ru-RU" sz="6000" dirty="0" smtClean="0"/>
              <a:t>важнее - </a:t>
            </a:r>
            <a:r>
              <a:rPr lang="ru-RU" sz="6000" dirty="0"/>
              <a:t>«</a:t>
            </a:r>
            <a:r>
              <a:rPr lang="ru-RU" sz="6000" dirty="0" err="1"/>
              <a:t>социалка</a:t>
            </a:r>
            <a:r>
              <a:rPr lang="ru-RU" sz="6000" dirty="0"/>
              <a:t>» </a:t>
            </a:r>
            <a:r>
              <a:rPr lang="ru-RU" sz="6000"/>
              <a:t>или </a:t>
            </a:r>
            <a:r>
              <a:rPr lang="ru-RU" sz="6000" smtClean="0"/>
              <a:t>госзаказ </a:t>
            </a:r>
            <a:r>
              <a:rPr lang="ru-RU" sz="6000" dirty="0"/>
              <a:t>на «пропаганду»?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301208"/>
            <a:ext cx="6400800" cy="648072"/>
          </a:xfrm>
        </p:spPr>
        <p:txBody>
          <a:bodyPr/>
          <a:lstStyle/>
          <a:p>
            <a:r>
              <a:rPr lang="ru-RU" dirty="0" smtClean="0"/>
              <a:t>Просто о сложном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8845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528" y="188640"/>
            <a:ext cx="8496944" cy="6123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1254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60449"/>
            <a:ext cx="8229600" cy="764704"/>
          </a:xfrm>
        </p:spPr>
        <p:txBody>
          <a:bodyPr/>
          <a:lstStyle/>
          <a:p>
            <a:r>
              <a:rPr lang="ru-RU" sz="4000" dirty="0"/>
              <a:t>Основные идеи анализа расходов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52160" y="925153"/>
            <a:ext cx="3934640" cy="5290274"/>
          </a:xfrm>
        </p:spPr>
      </p:pic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395536" y="925153"/>
            <a:ext cx="4041648" cy="54726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u="sng" dirty="0"/>
              <a:t>Цель </a:t>
            </a:r>
            <a:r>
              <a:rPr lang="ru-RU" dirty="0"/>
              <a:t>– помочь обычным гражданам-налогоплательщикам понять как тратятся их деньги</a:t>
            </a:r>
          </a:p>
          <a:p>
            <a:pPr marL="0" indent="0">
              <a:buNone/>
            </a:pPr>
            <a:r>
              <a:rPr lang="ru-RU" b="1" u="sng" dirty="0"/>
              <a:t>Способ</a:t>
            </a:r>
            <a:r>
              <a:rPr lang="ru-RU" dirty="0"/>
              <a:t> – измерить «слона» в «попугаях», то есть расходы на </a:t>
            </a:r>
            <a:r>
              <a:rPr lang="ru-RU" dirty="0" err="1"/>
              <a:t>госинформ</a:t>
            </a:r>
            <a:r>
              <a:rPr lang="ru-RU" dirty="0"/>
              <a:t> политику в расходах на важные социальные программы</a:t>
            </a:r>
          </a:p>
          <a:p>
            <a:pPr marL="0" indent="0">
              <a:buNone/>
            </a:pPr>
            <a:r>
              <a:rPr lang="ru-RU" b="1" u="sng" dirty="0"/>
              <a:t>Важно!</a:t>
            </a:r>
            <a:r>
              <a:rPr lang="ru-RU" dirty="0"/>
              <a:t> По оценкам </a:t>
            </a:r>
            <a:r>
              <a:rPr lang="ru-RU" dirty="0" err="1"/>
              <a:t>Transparency</a:t>
            </a:r>
            <a:r>
              <a:rPr lang="ru-RU" dirty="0"/>
              <a:t> </a:t>
            </a:r>
            <a:r>
              <a:rPr lang="ru-RU" dirty="0" err="1"/>
              <a:t>International</a:t>
            </a:r>
            <a:r>
              <a:rPr lang="ru-RU" dirty="0"/>
              <a:t>, при </a:t>
            </a:r>
            <a:r>
              <a:rPr lang="ru-RU" dirty="0" err="1" smtClean="0"/>
              <a:t>госзакупках</a:t>
            </a:r>
            <a:r>
              <a:rPr lang="ru-RU" dirty="0" smtClean="0"/>
              <a:t> </a:t>
            </a:r>
            <a:r>
              <a:rPr lang="ru-RU" dirty="0"/>
              <a:t>из-за коррупции теряется около 20-25% выделенного бюджета (или около 12 </a:t>
            </a:r>
            <a:r>
              <a:rPr lang="ru-RU" dirty="0" err="1"/>
              <a:t>мрлд</a:t>
            </a:r>
            <a:r>
              <a:rPr lang="ru-RU" dirty="0"/>
              <a:t>. тенге в случае с </a:t>
            </a:r>
            <a:r>
              <a:rPr lang="ru-RU" dirty="0" err="1"/>
              <a:t>госинформ</a:t>
            </a:r>
            <a:r>
              <a:rPr lang="ru-RU" dirty="0"/>
              <a:t> политикой)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8392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620688"/>
            <a:ext cx="8198778" cy="5472608"/>
          </a:xfrm>
        </p:spPr>
      </p:pic>
    </p:spTree>
    <p:extLst>
      <p:ext uri="{BB962C8B-B14F-4D97-AF65-F5344CB8AC3E}">
        <p14:creationId xmlns:p14="http://schemas.microsoft.com/office/powerpoint/2010/main" xmlns="" val="425908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692696"/>
            <a:ext cx="8918940" cy="5472608"/>
          </a:xfrm>
        </p:spPr>
      </p:pic>
    </p:spTree>
    <p:extLst>
      <p:ext uri="{BB962C8B-B14F-4D97-AF65-F5344CB8AC3E}">
        <p14:creationId xmlns:p14="http://schemas.microsoft.com/office/powerpoint/2010/main" xmlns="" val="317259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548680"/>
            <a:ext cx="8640960" cy="5720934"/>
          </a:xfrm>
        </p:spPr>
      </p:pic>
    </p:spTree>
    <p:extLst>
      <p:ext uri="{BB962C8B-B14F-4D97-AF65-F5344CB8AC3E}">
        <p14:creationId xmlns:p14="http://schemas.microsoft.com/office/powerpoint/2010/main" xmlns="" val="368330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476672"/>
            <a:ext cx="8640960" cy="5480567"/>
          </a:xfrm>
        </p:spPr>
      </p:pic>
    </p:spTree>
    <p:extLst>
      <p:ext uri="{BB962C8B-B14F-4D97-AF65-F5344CB8AC3E}">
        <p14:creationId xmlns:p14="http://schemas.microsoft.com/office/powerpoint/2010/main" xmlns="" val="42870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6511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6504</TotalTime>
  <Words>88</Words>
  <Application>Microsoft Office PowerPoint</Application>
  <PresentationFormat>Экран (4:3)</PresentationFormat>
  <Paragraphs>9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Исполнительная</vt:lpstr>
      <vt:lpstr>Госбюджет: что важнее - «социалка» или госзаказ на «пропаганду»?</vt:lpstr>
      <vt:lpstr>Слайд 2</vt:lpstr>
      <vt:lpstr>Основные идеи анализа расходов</vt:lpstr>
      <vt:lpstr>Слайд 4</vt:lpstr>
      <vt:lpstr>Слайд 5</vt:lpstr>
      <vt:lpstr>Слайд 6</vt:lpstr>
      <vt:lpstr>Слайд 7</vt:lpstr>
      <vt:lpstr>Спасибо за внимание!</vt:lpstr>
    </vt:vector>
  </TitlesOfParts>
  <Company>SanBuild &amp; 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Vladimir</dc:creator>
  <cp:lastModifiedBy>Владелец</cp:lastModifiedBy>
  <cp:revision>178</cp:revision>
  <dcterms:created xsi:type="dcterms:W3CDTF">2014-02-05T06:17:31Z</dcterms:created>
  <dcterms:modified xsi:type="dcterms:W3CDTF">2017-03-02T11:14:13Z</dcterms:modified>
</cp:coreProperties>
</file>