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7" r:id="rId7"/>
    <p:sldId id="260" r:id="rId8"/>
    <p:sldId id="268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3" autoAdjust="0"/>
  </p:normalViewPr>
  <p:slideViewPr>
    <p:cSldViewPr>
      <p:cViewPr>
        <p:scale>
          <a:sx n="100" d="100"/>
          <a:sy n="100" d="100"/>
        </p:scale>
        <p:origin x="-504" y="9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Всего </a:t>
            </a:r>
            <a:r>
              <a:rPr lang="ru-RU" dirty="0" smtClean="0"/>
              <a:t>СМИ - 2711 </a:t>
            </a:r>
            <a:r>
              <a:rPr lang="ru-RU" dirty="0"/>
              <a:t>(2015)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СМИ (2015)</c:v>
                </c:pt>
              </c:strCache>
            </c:strRef>
          </c:tx>
          <c:explosion val="25"/>
          <c:dLbls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Государственные</c:v>
                </c:pt>
                <c:pt idx="1">
                  <c:v>Частные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687</c:v>
                </c:pt>
                <c:pt idx="1">
                  <c:v>2024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4DCB66-0DD5-4A23-BA8E-2D065ECA7D02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B6C33D-C42A-4D56-A52A-39F10511A6D8}">
      <dgm:prSet phldrT="[Text]"/>
      <dgm:spPr/>
      <dgm:t>
        <a:bodyPr/>
        <a:lstStyle/>
        <a:p>
          <a:r>
            <a:rPr lang="ru-RU" noProof="0" dirty="0" smtClean="0"/>
            <a:t>Капитал </a:t>
          </a:r>
          <a:br>
            <a:rPr lang="ru-RU" noProof="0" dirty="0" smtClean="0"/>
          </a:br>
          <a:r>
            <a:rPr lang="ru-RU" noProof="0" dirty="0" smtClean="0"/>
            <a:t>имущество</a:t>
          </a:r>
          <a:endParaRPr lang="ru-RU" noProof="0" dirty="0"/>
        </a:p>
      </dgm:t>
    </dgm:pt>
    <dgm:pt modelId="{5BEC9FF3-2975-4E0A-A246-43E01F19E6FC}" type="parTrans" cxnId="{AED2F8C7-F736-466A-93D6-E91B8FD3D67B}">
      <dgm:prSet/>
      <dgm:spPr/>
      <dgm:t>
        <a:bodyPr/>
        <a:lstStyle/>
        <a:p>
          <a:endParaRPr lang="en-US"/>
        </a:p>
      </dgm:t>
    </dgm:pt>
    <dgm:pt modelId="{BD0B0EEA-4AFF-483C-95A6-FA2772B998F3}" type="sibTrans" cxnId="{AED2F8C7-F736-466A-93D6-E91B8FD3D67B}">
      <dgm:prSet/>
      <dgm:spPr/>
      <dgm:t>
        <a:bodyPr/>
        <a:lstStyle/>
        <a:p>
          <a:endParaRPr lang="en-US"/>
        </a:p>
      </dgm:t>
    </dgm:pt>
    <dgm:pt modelId="{7BEDEF46-371D-4921-B1F4-CC3ADE6C0482}" type="asst">
      <dgm:prSet phldrT="[Text]"/>
      <dgm:spPr/>
      <dgm:t>
        <a:bodyPr/>
        <a:lstStyle/>
        <a:p>
          <a:r>
            <a:rPr lang="ru-RU" dirty="0" smtClean="0"/>
            <a:t>Коммерческая деятельность</a:t>
          </a:r>
          <a:endParaRPr lang="en-US" dirty="0"/>
        </a:p>
      </dgm:t>
    </dgm:pt>
    <dgm:pt modelId="{3FD8B019-34DB-46C8-ACCE-D30C3D8BA45B}" type="parTrans" cxnId="{7666568C-4AD0-4A8F-B8FE-156E010B5266}">
      <dgm:prSet/>
      <dgm:spPr/>
      <dgm:t>
        <a:bodyPr/>
        <a:lstStyle/>
        <a:p>
          <a:endParaRPr lang="en-US"/>
        </a:p>
      </dgm:t>
    </dgm:pt>
    <dgm:pt modelId="{D6BA30C4-633F-4608-9ED7-8BBBAF7F7B4A}" type="sibTrans" cxnId="{7666568C-4AD0-4A8F-B8FE-156E010B5266}">
      <dgm:prSet/>
      <dgm:spPr/>
      <dgm:t>
        <a:bodyPr/>
        <a:lstStyle/>
        <a:p>
          <a:endParaRPr lang="en-US"/>
        </a:p>
      </dgm:t>
    </dgm:pt>
    <dgm:pt modelId="{A4672D5F-1F2E-460C-986D-0DF24CC02BEA}">
      <dgm:prSet phldrT="[Text]"/>
      <dgm:spPr/>
      <dgm:t>
        <a:bodyPr/>
        <a:lstStyle/>
        <a:p>
          <a:r>
            <a:rPr lang="ru-RU" noProof="0" dirty="0" smtClean="0"/>
            <a:t>Государственное </a:t>
          </a:r>
          <a:r>
            <a:rPr lang="ru-RU" noProof="0" dirty="0" smtClean="0"/>
            <a:t/>
          </a:r>
          <a:br>
            <a:rPr lang="ru-RU" noProof="0" dirty="0" smtClean="0"/>
          </a:br>
          <a:r>
            <a:rPr lang="ru-RU" noProof="0" dirty="0" smtClean="0"/>
            <a:t>задание</a:t>
          </a:r>
          <a:endParaRPr lang="en-US" dirty="0"/>
        </a:p>
      </dgm:t>
    </dgm:pt>
    <dgm:pt modelId="{1A325A36-0154-4FB3-A16E-29F2F5D28C6B}" type="parTrans" cxnId="{DD2AC96C-4DFB-421C-BA3D-C7287DAD6847}">
      <dgm:prSet/>
      <dgm:spPr/>
      <dgm:t>
        <a:bodyPr/>
        <a:lstStyle/>
        <a:p>
          <a:endParaRPr lang="en-US"/>
        </a:p>
      </dgm:t>
    </dgm:pt>
    <dgm:pt modelId="{AF67D3C1-AD1F-48B6-BD00-FC678D96C94F}" type="sibTrans" cxnId="{DD2AC96C-4DFB-421C-BA3D-C7287DAD6847}">
      <dgm:prSet/>
      <dgm:spPr/>
      <dgm:t>
        <a:bodyPr/>
        <a:lstStyle/>
        <a:p>
          <a:endParaRPr lang="en-US"/>
        </a:p>
      </dgm:t>
    </dgm:pt>
    <dgm:pt modelId="{844C70FC-D994-4797-9C5D-D3E848A5D5FC}">
      <dgm:prSet phldrT="[Text]"/>
      <dgm:spPr/>
      <dgm:t>
        <a:bodyPr/>
        <a:lstStyle/>
        <a:p>
          <a:r>
            <a:rPr lang="ru-RU" noProof="0" dirty="0" smtClean="0"/>
            <a:t>Государственные </a:t>
          </a:r>
          <a:r>
            <a:rPr lang="ru-RU" noProof="0" dirty="0" smtClean="0"/>
            <a:t/>
          </a:r>
          <a:br>
            <a:rPr lang="ru-RU" noProof="0" dirty="0" smtClean="0"/>
          </a:br>
          <a:r>
            <a:rPr lang="ru-RU" noProof="0" dirty="0" smtClean="0"/>
            <a:t>закупки</a:t>
          </a:r>
          <a:endParaRPr lang="en-US" dirty="0"/>
        </a:p>
      </dgm:t>
    </dgm:pt>
    <dgm:pt modelId="{7174427A-1B67-439B-B076-06F0C0FFDFE3}" type="parTrans" cxnId="{BF1EC51E-336E-419C-B67D-389D402E0D96}">
      <dgm:prSet/>
      <dgm:spPr/>
      <dgm:t>
        <a:bodyPr/>
        <a:lstStyle/>
        <a:p>
          <a:endParaRPr lang="en-US"/>
        </a:p>
      </dgm:t>
    </dgm:pt>
    <dgm:pt modelId="{80E526A6-DFD9-472D-AF92-D44742D56BF7}" type="sibTrans" cxnId="{BF1EC51E-336E-419C-B67D-389D402E0D96}">
      <dgm:prSet/>
      <dgm:spPr/>
      <dgm:t>
        <a:bodyPr/>
        <a:lstStyle/>
        <a:p>
          <a:endParaRPr lang="en-US"/>
        </a:p>
      </dgm:t>
    </dgm:pt>
    <dgm:pt modelId="{F94C1147-59D6-41CD-9D17-E82A505600FE}">
      <dgm:prSet phldrT="[Text]"/>
      <dgm:spPr/>
      <dgm:t>
        <a:bodyPr/>
        <a:lstStyle/>
        <a:p>
          <a:r>
            <a:rPr lang="ru-RU" noProof="0" dirty="0" smtClean="0"/>
            <a:t>Иные преференции</a:t>
          </a:r>
          <a:r>
            <a:rPr lang="ru-RU" noProof="0" dirty="0" smtClean="0"/>
            <a:t/>
          </a:r>
          <a:br>
            <a:rPr lang="ru-RU" noProof="0" dirty="0" smtClean="0"/>
          </a:br>
          <a:endParaRPr lang="en-US" dirty="0"/>
        </a:p>
      </dgm:t>
    </dgm:pt>
    <dgm:pt modelId="{866DD2BC-6CCC-4F26-A6A6-6F6D9D4EDA4E}" type="parTrans" cxnId="{51ACA8A8-942A-40F4-A84E-59468AE6F2AE}">
      <dgm:prSet/>
      <dgm:spPr/>
      <dgm:t>
        <a:bodyPr/>
        <a:lstStyle/>
        <a:p>
          <a:endParaRPr lang="en-US"/>
        </a:p>
      </dgm:t>
    </dgm:pt>
    <dgm:pt modelId="{73AF20FB-1249-49D0-8770-53C18F7C20BA}" type="sibTrans" cxnId="{51ACA8A8-942A-40F4-A84E-59468AE6F2AE}">
      <dgm:prSet/>
      <dgm:spPr/>
      <dgm:t>
        <a:bodyPr/>
        <a:lstStyle/>
        <a:p>
          <a:endParaRPr lang="en-US"/>
        </a:p>
      </dgm:t>
    </dgm:pt>
    <dgm:pt modelId="{8FA579D3-F674-468C-97DE-4029D6DD0D8D}" type="asst">
      <dgm:prSet phldrT="[Text]"/>
      <dgm:spPr/>
      <dgm:t>
        <a:bodyPr/>
        <a:lstStyle/>
        <a:p>
          <a:r>
            <a:rPr lang="ru-RU" dirty="0" smtClean="0"/>
            <a:t>Рекламная деятельность</a:t>
          </a:r>
          <a:endParaRPr lang="en-US" dirty="0"/>
        </a:p>
      </dgm:t>
    </dgm:pt>
    <dgm:pt modelId="{55894F4E-A02D-49B3-981F-CA4E6079E688}" type="parTrans" cxnId="{6AC4867C-453A-4E89-BFA0-97020D01D96C}">
      <dgm:prSet/>
      <dgm:spPr/>
      <dgm:t>
        <a:bodyPr/>
        <a:lstStyle/>
        <a:p>
          <a:endParaRPr lang="ru-RU"/>
        </a:p>
      </dgm:t>
    </dgm:pt>
    <dgm:pt modelId="{62F977D1-785E-40ED-B4FD-B6139F63F5E3}" type="sibTrans" cxnId="{6AC4867C-453A-4E89-BFA0-97020D01D96C}">
      <dgm:prSet/>
      <dgm:spPr/>
      <dgm:t>
        <a:bodyPr/>
        <a:lstStyle/>
        <a:p>
          <a:endParaRPr lang="ru-RU"/>
        </a:p>
      </dgm:t>
    </dgm:pt>
    <dgm:pt modelId="{6E43293D-B0F9-4C85-8E23-EF720BF87B80}" type="pres">
      <dgm:prSet presAssocID="{094DCB66-0DD5-4A23-BA8E-2D065ECA7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2DB12A1-B0A2-4921-B84F-7EC5940727CD}" type="pres">
      <dgm:prSet presAssocID="{DAB6C33D-C42A-4D56-A52A-39F10511A6D8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B7077AB-FE1C-4581-8C22-46238318CB2B}" type="pres">
      <dgm:prSet presAssocID="{DAB6C33D-C42A-4D56-A52A-39F10511A6D8}" presName="rootComposite1" presStyleCnt="0"/>
      <dgm:spPr/>
      <dgm:t>
        <a:bodyPr/>
        <a:lstStyle/>
        <a:p>
          <a:endParaRPr lang="en-US"/>
        </a:p>
      </dgm:t>
    </dgm:pt>
    <dgm:pt modelId="{A50E43BC-63F3-4304-B140-856CCF0CAEC5}" type="pres">
      <dgm:prSet presAssocID="{DAB6C33D-C42A-4D56-A52A-39F10511A6D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893AB7-87A1-4759-AAC0-114122C9C4EF}" type="pres">
      <dgm:prSet presAssocID="{DAB6C33D-C42A-4D56-A52A-39F10511A6D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A2E9A79-CFCC-4942-9EA8-B919537E1958}" type="pres">
      <dgm:prSet presAssocID="{DAB6C33D-C42A-4D56-A52A-39F10511A6D8}" presName="hierChild2" presStyleCnt="0"/>
      <dgm:spPr/>
      <dgm:t>
        <a:bodyPr/>
        <a:lstStyle/>
        <a:p>
          <a:endParaRPr lang="en-US"/>
        </a:p>
      </dgm:t>
    </dgm:pt>
    <dgm:pt modelId="{0C1ECC8D-3937-4520-AF21-244EC9D5E276}" type="pres">
      <dgm:prSet presAssocID="{1A325A36-0154-4FB3-A16E-29F2F5D28C6B}" presName="Name37" presStyleLbl="parChTrans1D2" presStyleIdx="0" presStyleCnt="5"/>
      <dgm:spPr/>
      <dgm:t>
        <a:bodyPr/>
        <a:lstStyle/>
        <a:p>
          <a:endParaRPr lang="en-US"/>
        </a:p>
      </dgm:t>
    </dgm:pt>
    <dgm:pt modelId="{36D3563B-8F86-414B-A63D-C165B1A0728D}" type="pres">
      <dgm:prSet presAssocID="{A4672D5F-1F2E-460C-986D-0DF24CC02B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C32B282-C933-49CF-9F76-6532F93B7A5B}" type="pres">
      <dgm:prSet presAssocID="{A4672D5F-1F2E-460C-986D-0DF24CC02BEA}" presName="rootComposite" presStyleCnt="0"/>
      <dgm:spPr/>
      <dgm:t>
        <a:bodyPr/>
        <a:lstStyle/>
        <a:p>
          <a:endParaRPr lang="en-US"/>
        </a:p>
      </dgm:t>
    </dgm:pt>
    <dgm:pt modelId="{8EB0203A-9D22-4852-8297-2536A164DD37}" type="pres">
      <dgm:prSet presAssocID="{A4672D5F-1F2E-460C-986D-0DF24CC02BE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96DFE6-74CB-4CFB-B06D-F12F087177E5}" type="pres">
      <dgm:prSet presAssocID="{A4672D5F-1F2E-460C-986D-0DF24CC02BEA}" presName="rootConnector" presStyleLbl="node2" presStyleIdx="0" presStyleCnt="3"/>
      <dgm:spPr/>
      <dgm:t>
        <a:bodyPr/>
        <a:lstStyle/>
        <a:p>
          <a:endParaRPr lang="en-US"/>
        </a:p>
      </dgm:t>
    </dgm:pt>
    <dgm:pt modelId="{B0ED2BFD-63B9-4F75-B660-096617152665}" type="pres">
      <dgm:prSet presAssocID="{A4672D5F-1F2E-460C-986D-0DF24CC02BEA}" presName="hierChild4" presStyleCnt="0"/>
      <dgm:spPr/>
      <dgm:t>
        <a:bodyPr/>
        <a:lstStyle/>
        <a:p>
          <a:endParaRPr lang="en-US"/>
        </a:p>
      </dgm:t>
    </dgm:pt>
    <dgm:pt modelId="{491D27ED-8AFF-4C5D-8366-46C9065CD54E}" type="pres">
      <dgm:prSet presAssocID="{A4672D5F-1F2E-460C-986D-0DF24CC02BEA}" presName="hierChild5" presStyleCnt="0"/>
      <dgm:spPr/>
      <dgm:t>
        <a:bodyPr/>
        <a:lstStyle/>
        <a:p>
          <a:endParaRPr lang="en-US"/>
        </a:p>
      </dgm:t>
    </dgm:pt>
    <dgm:pt modelId="{DEF97A20-05A8-4389-B5AE-E3A236F08447}" type="pres">
      <dgm:prSet presAssocID="{7174427A-1B67-439B-B076-06F0C0FFDFE3}" presName="Name37" presStyleLbl="parChTrans1D2" presStyleIdx="1" presStyleCnt="5"/>
      <dgm:spPr/>
      <dgm:t>
        <a:bodyPr/>
        <a:lstStyle/>
        <a:p>
          <a:endParaRPr lang="en-US"/>
        </a:p>
      </dgm:t>
    </dgm:pt>
    <dgm:pt modelId="{586BB870-D0A5-4178-B2DD-A85C67FCA8A7}" type="pres">
      <dgm:prSet presAssocID="{844C70FC-D994-4797-9C5D-D3E848A5D5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2B132ED-0577-4857-92A0-161E0250B88D}" type="pres">
      <dgm:prSet presAssocID="{844C70FC-D994-4797-9C5D-D3E848A5D5FC}" presName="rootComposite" presStyleCnt="0"/>
      <dgm:spPr/>
      <dgm:t>
        <a:bodyPr/>
        <a:lstStyle/>
        <a:p>
          <a:endParaRPr lang="en-US"/>
        </a:p>
      </dgm:t>
    </dgm:pt>
    <dgm:pt modelId="{F4A5D182-C7C8-405C-A8F1-68556E893770}" type="pres">
      <dgm:prSet presAssocID="{844C70FC-D994-4797-9C5D-D3E848A5D5F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4E533C-D44F-4A0D-9242-58ACD9EAF7A7}" type="pres">
      <dgm:prSet presAssocID="{844C70FC-D994-4797-9C5D-D3E848A5D5FC}" presName="rootConnector" presStyleLbl="node2" presStyleIdx="1" presStyleCnt="3"/>
      <dgm:spPr/>
      <dgm:t>
        <a:bodyPr/>
        <a:lstStyle/>
        <a:p>
          <a:endParaRPr lang="en-US"/>
        </a:p>
      </dgm:t>
    </dgm:pt>
    <dgm:pt modelId="{014DAA31-E50B-419E-A173-36C4D9CADFCB}" type="pres">
      <dgm:prSet presAssocID="{844C70FC-D994-4797-9C5D-D3E848A5D5FC}" presName="hierChild4" presStyleCnt="0"/>
      <dgm:spPr/>
      <dgm:t>
        <a:bodyPr/>
        <a:lstStyle/>
        <a:p>
          <a:endParaRPr lang="en-US"/>
        </a:p>
      </dgm:t>
    </dgm:pt>
    <dgm:pt modelId="{14C9E9CB-B78E-4E75-A19D-97062ED1004F}" type="pres">
      <dgm:prSet presAssocID="{844C70FC-D994-4797-9C5D-D3E848A5D5FC}" presName="hierChild5" presStyleCnt="0"/>
      <dgm:spPr/>
      <dgm:t>
        <a:bodyPr/>
        <a:lstStyle/>
        <a:p>
          <a:endParaRPr lang="en-US"/>
        </a:p>
      </dgm:t>
    </dgm:pt>
    <dgm:pt modelId="{305D9418-E2A8-4C51-A14A-222A7A355D72}" type="pres">
      <dgm:prSet presAssocID="{866DD2BC-6CCC-4F26-A6A6-6F6D9D4EDA4E}" presName="Name37" presStyleLbl="parChTrans1D2" presStyleIdx="2" presStyleCnt="5"/>
      <dgm:spPr/>
      <dgm:t>
        <a:bodyPr/>
        <a:lstStyle/>
        <a:p>
          <a:endParaRPr lang="en-US"/>
        </a:p>
      </dgm:t>
    </dgm:pt>
    <dgm:pt modelId="{E9934DAE-46B0-4202-B432-1C07EBD5021E}" type="pres">
      <dgm:prSet presAssocID="{F94C1147-59D6-41CD-9D17-E82A505600F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62F1A9A-DF25-4136-9990-04CB50E75B5D}" type="pres">
      <dgm:prSet presAssocID="{F94C1147-59D6-41CD-9D17-E82A505600FE}" presName="rootComposite" presStyleCnt="0"/>
      <dgm:spPr/>
      <dgm:t>
        <a:bodyPr/>
        <a:lstStyle/>
        <a:p>
          <a:endParaRPr lang="en-US"/>
        </a:p>
      </dgm:t>
    </dgm:pt>
    <dgm:pt modelId="{1A40611C-853B-4509-B41B-40C5DC2BD998}" type="pres">
      <dgm:prSet presAssocID="{F94C1147-59D6-41CD-9D17-E82A505600F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8D0E76-A41B-4FAE-861B-1CE2F3885EEC}" type="pres">
      <dgm:prSet presAssocID="{F94C1147-59D6-41CD-9D17-E82A505600FE}" presName="rootConnector" presStyleLbl="node2" presStyleIdx="2" presStyleCnt="3"/>
      <dgm:spPr/>
      <dgm:t>
        <a:bodyPr/>
        <a:lstStyle/>
        <a:p>
          <a:endParaRPr lang="en-US"/>
        </a:p>
      </dgm:t>
    </dgm:pt>
    <dgm:pt modelId="{C016FFB7-5FFA-444D-A591-61D0DCB5E1E9}" type="pres">
      <dgm:prSet presAssocID="{F94C1147-59D6-41CD-9D17-E82A505600FE}" presName="hierChild4" presStyleCnt="0"/>
      <dgm:spPr/>
      <dgm:t>
        <a:bodyPr/>
        <a:lstStyle/>
        <a:p>
          <a:endParaRPr lang="en-US"/>
        </a:p>
      </dgm:t>
    </dgm:pt>
    <dgm:pt modelId="{14867043-05DC-465A-A663-4DB569ACC65A}" type="pres">
      <dgm:prSet presAssocID="{F94C1147-59D6-41CD-9D17-E82A505600FE}" presName="hierChild5" presStyleCnt="0"/>
      <dgm:spPr/>
      <dgm:t>
        <a:bodyPr/>
        <a:lstStyle/>
        <a:p>
          <a:endParaRPr lang="en-US"/>
        </a:p>
      </dgm:t>
    </dgm:pt>
    <dgm:pt modelId="{8C1ECE48-2BF2-4846-98BB-E21D5F98153D}" type="pres">
      <dgm:prSet presAssocID="{DAB6C33D-C42A-4D56-A52A-39F10511A6D8}" presName="hierChild3" presStyleCnt="0"/>
      <dgm:spPr/>
      <dgm:t>
        <a:bodyPr/>
        <a:lstStyle/>
        <a:p>
          <a:endParaRPr lang="en-US"/>
        </a:p>
      </dgm:t>
    </dgm:pt>
    <dgm:pt modelId="{52481669-C807-4D07-910B-2B1C040A4A4B}" type="pres">
      <dgm:prSet presAssocID="{3FD8B019-34DB-46C8-ACCE-D30C3D8BA45B}" presName="Name111" presStyleLbl="parChTrans1D2" presStyleIdx="3" presStyleCnt="5"/>
      <dgm:spPr/>
      <dgm:t>
        <a:bodyPr/>
        <a:lstStyle/>
        <a:p>
          <a:endParaRPr lang="en-US"/>
        </a:p>
      </dgm:t>
    </dgm:pt>
    <dgm:pt modelId="{6F3924B0-4B95-44BB-86C1-AC2A1C40291F}" type="pres">
      <dgm:prSet presAssocID="{7BEDEF46-371D-4921-B1F4-CC3ADE6C048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A7D029D-E30B-4579-8FF5-94FF758B4DA6}" type="pres">
      <dgm:prSet presAssocID="{7BEDEF46-371D-4921-B1F4-CC3ADE6C0482}" presName="rootComposite3" presStyleCnt="0"/>
      <dgm:spPr/>
      <dgm:t>
        <a:bodyPr/>
        <a:lstStyle/>
        <a:p>
          <a:endParaRPr lang="en-US"/>
        </a:p>
      </dgm:t>
    </dgm:pt>
    <dgm:pt modelId="{E8C94A5C-47C6-4DD2-82DA-7B8F83E99989}" type="pres">
      <dgm:prSet presAssocID="{7BEDEF46-371D-4921-B1F4-CC3ADE6C0482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18D0F1-58CD-4911-88C2-F179B40F52EE}" type="pres">
      <dgm:prSet presAssocID="{7BEDEF46-371D-4921-B1F4-CC3ADE6C0482}" presName="rootConnector3" presStyleLbl="asst1" presStyleIdx="0" presStyleCnt="2"/>
      <dgm:spPr/>
      <dgm:t>
        <a:bodyPr/>
        <a:lstStyle/>
        <a:p>
          <a:endParaRPr lang="en-US"/>
        </a:p>
      </dgm:t>
    </dgm:pt>
    <dgm:pt modelId="{9B35F005-0D9A-4FAF-858C-013BF0B5D3E9}" type="pres">
      <dgm:prSet presAssocID="{7BEDEF46-371D-4921-B1F4-CC3ADE6C0482}" presName="hierChild6" presStyleCnt="0"/>
      <dgm:spPr/>
      <dgm:t>
        <a:bodyPr/>
        <a:lstStyle/>
        <a:p>
          <a:endParaRPr lang="en-US"/>
        </a:p>
      </dgm:t>
    </dgm:pt>
    <dgm:pt modelId="{E30DCB05-EA4E-4D79-918B-D20BCA75C87F}" type="pres">
      <dgm:prSet presAssocID="{7BEDEF46-371D-4921-B1F4-CC3ADE6C0482}" presName="hierChild7" presStyleCnt="0"/>
      <dgm:spPr/>
      <dgm:t>
        <a:bodyPr/>
        <a:lstStyle/>
        <a:p>
          <a:endParaRPr lang="en-US"/>
        </a:p>
      </dgm:t>
    </dgm:pt>
    <dgm:pt modelId="{A77F10A1-8E2D-416A-A1E1-61D14F02D27C}" type="pres">
      <dgm:prSet presAssocID="{55894F4E-A02D-49B3-981F-CA4E6079E688}" presName="Name111" presStyleLbl="parChTrans1D2" presStyleIdx="4" presStyleCnt="5"/>
      <dgm:spPr/>
    </dgm:pt>
    <dgm:pt modelId="{E52D3148-47DC-4224-94CE-1F7ABDDF2DE9}" type="pres">
      <dgm:prSet presAssocID="{8FA579D3-F674-468C-97DE-4029D6DD0D8D}" presName="hierRoot3" presStyleCnt="0">
        <dgm:presLayoutVars>
          <dgm:hierBranch val="init"/>
        </dgm:presLayoutVars>
      </dgm:prSet>
      <dgm:spPr/>
    </dgm:pt>
    <dgm:pt modelId="{E67B6CD1-F5AB-4E39-B557-F7439CCDE22D}" type="pres">
      <dgm:prSet presAssocID="{8FA579D3-F674-468C-97DE-4029D6DD0D8D}" presName="rootComposite3" presStyleCnt="0"/>
      <dgm:spPr/>
    </dgm:pt>
    <dgm:pt modelId="{B51285CF-7F30-4319-B9EF-CB0D06E122AF}" type="pres">
      <dgm:prSet presAssocID="{8FA579D3-F674-468C-97DE-4029D6DD0D8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C9E786-20AD-4B0A-9411-8F912FBB07AE}" type="pres">
      <dgm:prSet presAssocID="{8FA579D3-F674-468C-97DE-4029D6DD0D8D}" presName="rootConnector3" presStyleLbl="asst1" presStyleIdx="1" presStyleCnt="2"/>
      <dgm:spPr/>
      <dgm:t>
        <a:bodyPr/>
        <a:lstStyle/>
        <a:p>
          <a:endParaRPr lang="ru-RU"/>
        </a:p>
      </dgm:t>
    </dgm:pt>
    <dgm:pt modelId="{1DA03B0D-2A0A-4F81-87A8-A0344B7600F2}" type="pres">
      <dgm:prSet presAssocID="{8FA579D3-F674-468C-97DE-4029D6DD0D8D}" presName="hierChild6" presStyleCnt="0"/>
      <dgm:spPr/>
    </dgm:pt>
    <dgm:pt modelId="{477AF3A0-4EFC-4A78-92F9-A1D3BEA291BD}" type="pres">
      <dgm:prSet presAssocID="{8FA579D3-F674-468C-97DE-4029D6DD0D8D}" presName="hierChild7" presStyleCnt="0"/>
      <dgm:spPr/>
    </dgm:pt>
  </dgm:ptLst>
  <dgm:cxnLst>
    <dgm:cxn modelId="{8C85AD1B-A4E2-4C6D-80EE-F624E6FB6964}" type="presOf" srcId="{8FA579D3-F674-468C-97DE-4029D6DD0D8D}" destId="{19C9E786-20AD-4B0A-9411-8F912FBB07AE}" srcOrd="1" destOrd="0" presId="urn:microsoft.com/office/officeart/2005/8/layout/orgChart1"/>
    <dgm:cxn modelId="{6AC4867C-453A-4E89-BFA0-97020D01D96C}" srcId="{DAB6C33D-C42A-4D56-A52A-39F10511A6D8}" destId="{8FA579D3-F674-468C-97DE-4029D6DD0D8D}" srcOrd="1" destOrd="0" parTransId="{55894F4E-A02D-49B3-981F-CA4E6079E688}" sibTransId="{62F977D1-785E-40ED-B4FD-B6139F63F5E3}"/>
    <dgm:cxn modelId="{761BFF38-2C8E-4136-ADE7-A510184C4994}" type="presOf" srcId="{7174427A-1B67-439B-B076-06F0C0FFDFE3}" destId="{DEF97A20-05A8-4389-B5AE-E3A236F08447}" srcOrd="0" destOrd="0" presId="urn:microsoft.com/office/officeart/2005/8/layout/orgChart1"/>
    <dgm:cxn modelId="{4D39690F-2949-455E-BC30-659BA7DBCBD1}" type="presOf" srcId="{844C70FC-D994-4797-9C5D-D3E848A5D5FC}" destId="{F4A5D182-C7C8-405C-A8F1-68556E893770}" srcOrd="0" destOrd="0" presId="urn:microsoft.com/office/officeart/2005/8/layout/orgChart1"/>
    <dgm:cxn modelId="{BE2478DF-C1F5-4B32-B4D4-0460C3AB70D9}" type="presOf" srcId="{A4672D5F-1F2E-460C-986D-0DF24CC02BEA}" destId="{3496DFE6-74CB-4CFB-B06D-F12F087177E5}" srcOrd="1" destOrd="0" presId="urn:microsoft.com/office/officeart/2005/8/layout/orgChart1"/>
    <dgm:cxn modelId="{EEF7B025-25CF-48D0-9425-F5AD406373DB}" type="presOf" srcId="{844C70FC-D994-4797-9C5D-D3E848A5D5FC}" destId="{DC4E533C-D44F-4A0D-9242-58ACD9EAF7A7}" srcOrd="1" destOrd="0" presId="urn:microsoft.com/office/officeart/2005/8/layout/orgChart1"/>
    <dgm:cxn modelId="{8C951819-9A6C-44CB-8523-4AAA4323B620}" type="presOf" srcId="{1A325A36-0154-4FB3-A16E-29F2F5D28C6B}" destId="{0C1ECC8D-3937-4520-AF21-244EC9D5E276}" srcOrd="0" destOrd="0" presId="urn:microsoft.com/office/officeart/2005/8/layout/orgChart1"/>
    <dgm:cxn modelId="{BF1EC51E-336E-419C-B67D-389D402E0D96}" srcId="{DAB6C33D-C42A-4D56-A52A-39F10511A6D8}" destId="{844C70FC-D994-4797-9C5D-D3E848A5D5FC}" srcOrd="3" destOrd="0" parTransId="{7174427A-1B67-439B-B076-06F0C0FFDFE3}" sibTransId="{80E526A6-DFD9-472D-AF92-D44742D56BF7}"/>
    <dgm:cxn modelId="{DD2AC96C-4DFB-421C-BA3D-C7287DAD6847}" srcId="{DAB6C33D-C42A-4D56-A52A-39F10511A6D8}" destId="{A4672D5F-1F2E-460C-986D-0DF24CC02BEA}" srcOrd="2" destOrd="0" parTransId="{1A325A36-0154-4FB3-A16E-29F2F5D28C6B}" sibTransId="{AF67D3C1-AD1F-48B6-BD00-FC678D96C94F}"/>
    <dgm:cxn modelId="{CC8FB783-8F65-416B-955A-E631C53AFCBA}" type="presOf" srcId="{7BEDEF46-371D-4921-B1F4-CC3ADE6C0482}" destId="{E8C94A5C-47C6-4DD2-82DA-7B8F83E99989}" srcOrd="0" destOrd="0" presId="urn:microsoft.com/office/officeart/2005/8/layout/orgChart1"/>
    <dgm:cxn modelId="{DA07469F-98BC-470A-8612-84D81CB3162E}" type="presOf" srcId="{866DD2BC-6CCC-4F26-A6A6-6F6D9D4EDA4E}" destId="{305D9418-E2A8-4C51-A14A-222A7A355D72}" srcOrd="0" destOrd="0" presId="urn:microsoft.com/office/officeart/2005/8/layout/orgChart1"/>
    <dgm:cxn modelId="{A5205A95-2201-4531-B856-6F303AF37A07}" type="presOf" srcId="{A4672D5F-1F2E-460C-986D-0DF24CC02BEA}" destId="{8EB0203A-9D22-4852-8297-2536A164DD37}" srcOrd="0" destOrd="0" presId="urn:microsoft.com/office/officeart/2005/8/layout/orgChart1"/>
    <dgm:cxn modelId="{29025B6C-4A51-4990-8A8B-AB92E9212F89}" type="presOf" srcId="{F94C1147-59D6-41CD-9D17-E82A505600FE}" destId="{1A40611C-853B-4509-B41B-40C5DC2BD998}" srcOrd="0" destOrd="0" presId="urn:microsoft.com/office/officeart/2005/8/layout/orgChart1"/>
    <dgm:cxn modelId="{E1B3A423-CFFD-4B2C-8B76-DCD1D4E81F62}" type="presOf" srcId="{DAB6C33D-C42A-4D56-A52A-39F10511A6D8}" destId="{8B893AB7-87A1-4759-AAC0-114122C9C4EF}" srcOrd="1" destOrd="0" presId="urn:microsoft.com/office/officeart/2005/8/layout/orgChart1"/>
    <dgm:cxn modelId="{51ACA8A8-942A-40F4-A84E-59468AE6F2AE}" srcId="{DAB6C33D-C42A-4D56-A52A-39F10511A6D8}" destId="{F94C1147-59D6-41CD-9D17-E82A505600FE}" srcOrd="4" destOrd="0" parTransId="{866DD2BC-6CCC-4F26-A6A6-6F6D9D4EDA4E}" sibTransId="{73AF20FB-1249-49D0-8770-53C18F7C20BA}"/>
    <dgm:cxn modelId="{74F75C63-3CA7-4A39-A03B-7E1CA7EF09E6}" type="presOf" srcId="{F94C1147-59D6-41CD-9D17-E82A505600FE}" destId="{A08D0E76-A41B-4FAE-861B-1CE2F3885EEC}" srcOrd="1" destOrd="0" presId="urn:microsoft.com/office/officeart/2005/8/layout/orgChart1"/>
    <dgm:cxn modelId="{F3648A5C-94C6-4D68-91FA-A3C886768566}" type="presOf" srcId="{DAB6C33D-C42A-4D56-A52A-39F10511A6D8}" destId="{A50E43BC-63F3-4304-B140-856CCF0CAEC5}" srcOrd="0" destOrd="0" presId="urn:microsoft.com/office/officeart/2005/8/layout/orgChart1"/>
    <dgm:cxn modelId="{AED2F8C7-F736-466A-93D6-E91B8FD3D67B}" srcId="{094DCB66-0DD5-4A23-BA8E-2D065ECA7D02}" destId="{DAB6C33D-C42A-4D56-A52A-39F10511A6D8}" srcOrd="0" destOrd="0" parTransId="{5BEC9FF3-2975-4E0A-A246-43E01F19E6FC}" sibTransId="{BD0B0EEA-4AFF-483C-95A6-FA2772B998F3}"/>
    <dgm:cxn modelId="{7666568C-4AD0-4A8F-B8FE-156E010B5266}" srcId="{DAB6C33D-C42A-4D56-A52A-39F10511A6D8}" destId="{7BEDEF46-371D-4921-B1F4-CC3ADE6C0482}" srcOrd="0" destOrd="0" parTransId="{3FD8B019-34DB-46C8-ACCE-D30C3D8BA45B}" sibTransId="{D6BA30C4-633F-4608-9ED7-8BBBAF7F7B4A}"/>
    <dgm:cxn modelId="{8DE64EE3-9F7B-4CDF-B71C-5CF0999A3C7D}" type="presOf" srcId="{55894F4E-A02D-49B3-981F-CA4E6079E688}" destId="{A77F10A1-8E2D-416A-A1E1-61D14F02D27C}" srcOrd="0" destOrd="0" presId="urn:microsoft.com/office/officeart/2005/8/layout/orgChart1"/>
    <dgm:cxn modelId="{341CE5A5-27BF-41FD-ACC5-4400DE07E7D4}" type="presOf" srcId="{7BEDEF46-371D-4921-B1F4-CC3ADE6C0482}" destId="{D518D0F1-58CD-4911-88C2-F179B40F52EE}" srcOrd="1" destOrd="0" presId="urn:microsoft.com/office/officeart/2005/8/layout/orgChart1"/>
    <dgm:cxn modelId="{9981934E-6412-4460-81A2-863A68F6A043}" type="presOf" srcId="{3FD8B019-34DB-46C8-ACCE-D30C3D8BA45B}" destId="{52481669-C807-4D07-910B-2B1C040A4A4B}" srcOrd="0" destOrd="0" presId="urn:microsoft.com/office/officeart/2005/8/layout/orgChart1"/>
    <dgm:cxn modelId="{C9CF4E0F-973B-40FB-9DE6-628ACD4D7910}" type="presOf" srcId="{094DCB66-0DD5-4A23-BA8E-2D065ECA7D02}" destId="{6E43293D-B0F9-4C85-8E23-EF720BF87B80}" srcOrd="0" destOrd="0" presId="urn:microsoft.com/office/officeart/2005/8/layout/orgChart1"/>
    <dgm:cxn modelId="{7DEACAC4-13CC-44A4-8FF8-DFC796583C41}" type="presOf" srcId="{8FA579D3-F674-468C-97DE-4029D6DD0D8D}" destId="{B51285CF-7F30-4319-B9EF-CB0D06E122AF}" srcOrd="0" destOrd="0" presId="urn:microsoft.com/office/officeart/2005/8/layout/orgChart1"/>
    <dgm:cxn modelId="{E9EDB3B6-0459-4AC5-99A3-2A4CEC6C0D48}" type="presParOf" srcId="{6E43293D-B0F9-4C85-8E23-EF720BF87B80}" destId="{12DB12A1-B0A2-4921-B84F-7EC5940727CD}" srcOrd="0" destOrd="0" presId="urn:microsoft.com/office/officeart/2005/8/layout/orgChart1"/>
    <dgm:cxn modelId="{C7C39A30-1796-4418-88A3-158AB2506FD0}" type="presParOf" srcId="{12DB12A1-B0A2-4921-B84F-7EC5940727CD}" destId="{4B7077AB-FE1C-4581-8C22-46238318CB2B}" srcOrd="0" destOrd="0" presId="urn:microsoft.com/office/officeart/2005/8/layout/orgChart1"/>
    <dgm:cxn modelId="{A0C5C4B0-A062-4F9A-BD44-CCA23E02E73E}" type="presParOf" srcId="{4B7077AB-FE1C-4581-8C22-46238318CB2B}" destId="{A50E43BC-63F3-4304-B140-856CCF0CAEC5}" srcOrd="0" destOrd="0" presId="urn:microsoft.com/office/officeart/2005/8/layout/orgChart1"/>
    <dgm:cxn modelId="{D6F79169-76B2-4268-876A-7FA62B8FBA23}" type="presParOf" srcId="{4B7077AB-FE1C-4581-8C22-46238318CB2B}" destId="{8B893AB7-87A1-4759-AAC0-114122C9C4EF}" srcOrd="1" destOrd="0" presId="urn:microsoft.com/office/officeart/2005/8/layout/orgChart1"/>
    <dgm:cxn modelId="{1195CB75-9DB5-42A4-B5D2-7A9C7A3766E8}" type="presParOf" srcId="{12DB12A1-B0A2-4921-B84F-7EC5940727CD}" destId="{FA2E9A79-CFCC-4942-9EA8-B919537E1958}" srcOrd="1" destOrd="0" presId="urn:microsoft.com/office/officeart/2005/8/layout/orgChart1"/>
    <dgm:cxn modelId="{F9809A12-8EAB-420A-BE87-E34B5AE637F2}" type="presParOf" srcId="{FA2E9A79-CFCC-4942-9EA8-B919537E1958}" destId="{0C1ECC8D-3937-4520-AF21-244EC9D5E276}" srcOrd="0" destOrd="0" presId="urn:microsoft.com/office/officeart/2005/8/layout/orgChart1"/>
    <dgm:cxn modelId="{416BEEE9-AFEF-4A15-8755-E428E0A83446}" type="presParOf" srcId="{FA2E9A79-CFCC-4942-9EA8-B919537E1958}" destId="{36D3563B-8F86-414B-A63D-C165B1A0728D}" srcOrd="1" destOrd="0" presId="urn:microsoft.com/office/officeart/2005/8/layout/orgChart1"/>
    <dgm:cxn modelId="{B38D86B2-6159-4142-A4EA-1B70AC69EB03}" type="presParOf" srcId="{36D3563B-8F86-414B-A63D-C165B1A0728D}" destId="{FC32B282-C933-49CF-9F76-6532F93B7A5B}" srcOrd="0" destOrd="0" presId="urn:microsoft.com/office/officeart/2005/8/layout/orgChart1"/>
    <dgm:cxn modelId="{2C987E62-EACB-435F-80CC-27A7E2E732DF}" type="presParOf" srcId="{FC32B282-C933-49CF-9F76-6532F93B7A5B}" destId="{8EB0203A-9D22-4852-8297-2536A164DD37}" srcOrd="0" destOrd="0" presId="urn:microsoft.com/office/officeart/2005/8/layout/orgChart1"/>
    <dgm:cxn modelId="{13DFFC60-C668-45B2-840B-AE3C870C9BA0}" type="presParOf" srcId="{FC32B282-C933-49CF-9F76-6532F93B7A5B}" destId="{3496DFE6-74CB-4CFB-B06D-F12F087177E5}" srcOrd="1" destOrd="0" presId="urn:microsoft.com/office/officeart/2005/8/layout/orgChart1"/>
    <dgm:cxn modelId="{F15273AF-A721-4B04-B015-AB9E6A037A2B}" type="presParOf" srcId="{36D3563B-8F86-414B-A63D-C165B1A0728D}" destId="{B0ED2BFD-63B9-4F75-B660-096617152665}" srcOrd="1" destOrd="0" presId="urn:microsoft.com/office/officeart/2005/8/layout/orgChart1"/>
    <dgm:cxn modelId="{459B005C-F809-4E34-A951-155549EBA23E}" type="presParOf" srcId="{36D3563B-8F86-414B-A63D-C165B1A0728D}" destId="{491D27ED-8AFF-4C5D-8366-46C9065CD54E}" srcOrd="2" destOrd="0" presId="urn:microsoft.com/office/officeart/2005/8/layout/orgChart1"/>
    <dgm:cxn modelId="{831E730F-3255-41B4-B8DA-50F327A3EEB1}" type="presParOf" srcId="{FA2E9A79-CFCC-4942-9EA8-B919537E1958}" destId="{DEF97A20-05A8-4389-B5AE-E3A236F08447}" srcOrd="2" destOrd="0" presId="urn:microsoft.com/office/officeart/2005/8/layout/orgChart1"/>
    <dgm:cxn modelId="{7CA3C80F-8ECC-4EA6-93DB-FC9712824821}" type="presParOf" srcId="{FA2E9A79-CFCC-4942-9EA8-B919537E1958}" destId="{586BB870-D0A5-4178-B2DD-A85C67FCA8A7}" srcOrd="3" destOrd="0" presId="urn:microsoft.com/office/officeart/2005/8/layout/orgChart1"/>
    <dgm:cxn modelId="{DDA576E4-5EC6-47C1-945D-917C6E9B90A9}" type="presParOf" srcId="{586BB870-D0A5-4178-B2DD-A85C67FCA8A7}" destId="{72B132ED-0577-4857-92A0-161E0250B88D}" srcOrd="0" destOrd="0" presId="urn:microsoft.com/office/officeart/2005/8/layout/orgChart1"/>
    <dgm:cxn modelId="{783B13CE-D12B-4037-9E77-45833AE2B903}" type="presParOf" srcId="{72B132ED-0577-4857-92A0-161E0250B88D}" destId="{F4A5D182-C7C8-405C-A8F1-68556E893770}" srcOrd="0" destOrd="0" presId="urn:microsoft.com/office/officeart/2005/8/layout/orgChart1"/>
    <dgm:cxn modelId="{8FA5AF64-E944-4550-8181-1AA6B1F0B48A}" type="presParOf" srcId="{72B132ED-0577-4857-92A0-161E0250B88D}" destId="{DC4E533C-D44F-4A0D-9242-58ACD9EAF7A7}" srcOrd="1" destOrd="0" presId="urn:microsoft.com/office/officeart/2005/8/layout/orgChart1"/>
    <dgm:cxn modelId="{87807565-2257-45B6-B81E-DF76D105098F}" type="presParOf" srcId="{586BB870-D0A5-4178-B2DD-A85C67FCA8A7}" destId="{014DAA31-E50B-419E-A173-36C4D9CADFCB}" srcOrd="1" destOrd="0" presId="urn:microsoft.com/office/officeart/2005/8/layout/orgChart1"/>
    <dgm:cxn modelId="{D055F1EE-6388-419B-B083-49C670B43494}" type="presParOf" srcId="{586BB870-D0A5-4178-B2DD-A85C67FCA8A7}" destId="{14C9E9CB-B78E-4E75-A19D-97062ED1004F}" srcOrd="2" destOrd="0" presId="urn:microsoft.com/office/officeart/2005/8/layout/orgChart1"/>
    <dgm:cxn modelId="{C825A28B-DDA1-461C-81A5-DE80984E6A40}" type="presParOf" srcId="{FA2E9A79-CFCC-4942-9EA8-B919537E1958}" destId="{305D9418-E2A8-4C51-A14A-222A7A355D72}" srcOrd="4" destOrd="0" presId="urn:microsoft.com/office/officeart/2005/8/layout/orgChart1"/>
    <dgm:cxn modelId="{A6E3A9AC-F308-4B80-8173-6C5E62828B91}" type="presParOf" srcId="{FA2E9A79-CFCC-4942-9EA8-B919537E1958}" destId="{E9934DAE-46B0-4202-B432-1C07EBD5021E}" srcOrd="5" destOrd="0" presId="urn:microsoft.com/office/officeart/2005/8/layout/orgChart1"/>
    <dgm:cxn modelId="{AD997FF6-AA78-45F6-996F-6CE64B19DFFC}" type="presParOf" srcId="{E9934DAE-46B0-4202-B432-1C07EBD5021E}" destId="{A62F1A9A-DF25-4136-9990-04CB50E75B5D}" srcOrd="0" destOrd="0" presId="urn:microsoft.com/office/officeart/2005/8/layout/orgChart1"/>
    <dgm:cxn modelId="{3945DA51-7705-48BC-9C07-42BBEB5F6B23}" type="presParOf" srcId="{A62F1A9A-DF25-4136-9990-04CB50E75B5D}" destId="{1A40611C-853B-4509-B41B-40C5DC2BD998}" srcOrd="0" destOrd="0" presId="urn:microsoft.com/office/officeart/2005/8/layout/orgChart1"/>
    <dgm:cxn modelId="{290F42EF-87CE-4B3C-A8BC-958D506EA76A}" type="presParOf" srcId="{A62F1A9A-DF25-4136-9990-04CB50E75B5D}" destId="{A08D0E76-A41B-4FAE-861B-1CE2F3885EEC}" srcOrd="1" destOrd="0" presId="urn:microsoft.com/office/officeart/2005/8/layout/orgChart1"/>
    <dgm:cxn modelId="{F4FD75A5-12A4-4825-BDF0-CC226AA50C9C}" type="presParOf" srcId="{E9934DAE-46B0-4202-B432-1C07EBD5021E}" destId="{C016FFB7-5FFA-444D-A591-61D0DCB5E1E9}" srcOrd="1" destOrd="0" presId="urn:microsoft.com/office/officeart/2005/8/layout/orgChart1"/>
    <dgm:cxn modelId="{A70CFF6C-DB6F-4936-A16D-D3465A044042}" type="presParOf" srcId="{E9934DAE-46B0-4202-B432-1C07EBD5021E}" destId="{14867043-05DC-465A-A663-4DB569ACC65A}" srcOrd="2" destOrd="0" presId="urn:microsoft.com/office/officeart/2005/8/layout/orgChart1"/>
    <dgm:cxn modelId="{7CBFF1A5-4A0B-4D20-8E41-55972219FF60}" type="presParOf" srcId="{12DB12A1-B0A2-4921-B84F-7EC5940727CD}" destId="{8C1ECE48-2BF2-4846-98BB-E21D5F98153D}" srcOrd="2" destOrd="0" presId="urn:microsoft.com/office/officeart/2005/8/layout/orgChart1"/>
    <dgm:cxn modelId="{2E0D15E3-6626-43D1-98D0-009CEAEEC591}" type="presParOf" srcId="{8C1ECE48-2BF2-4846-98BB-E21D5F98153D}" destId="{52481669-C807-4D07-910B-2B1C040A4A4B}" srcOrd="0" destOrd="0" presId="urn:microsoft.com/office/officeart/2005/8/layout/orgChart1"/>
    <dgm:cxn modelId="{E3C7E888-7516-40D9-8D86-4C91C9626154}" type="presParOf" srcId="{8C1ECE48-2BF2-4846-98BB-E21D5F98153D}" destId="{6F3924B0-4B95-44BB-86C1-AC2A1C40291F}" srcOrd="1" destOrd="0" presId="urn:microsoft.com/office/officeart/2005/8/layout/orgChart1"/>
    <dgm:cxn modelId="{224D7EE8-EE4D-432D-AFF6-7B8D25B66222}" type="presParOf" srcId="{6F3924B0-4B95-44BB-86C1-AC2A1C40291F}" destId="{BA7D029D-E30B-4579-8FF5-94FF758B4DA6}" srcOrd="0" destOrd="0" presId="urn:microsoft.com/office/officeart/2005/8/layout/orgChart1"/>
    <dgm:cxn modelId="{15B7515A-595E-43BC-B31F-8EC0800715A0}" type="presParOf" srcId="{BA7D029D-E30B-4579-8FF5-94FF758B4DA6}" destId="{E8C94A5C-47C6-4DD2-82DA-7B8F83E99989}" srcOrd="0" destOrd="0" presId="urn:microsoft.com/office/officeart/2005/8/layout/orgChart1"/>
    <dgm:cxn modelId="{7076F8CA-7E74-463C-82EF-68FC7632A2A0}" type="presParOf" srcId="{BA7D029D-E30B-4579-8FF5-94FF758B4DA6}" destId="{D518D0F1-58CD-4911-88C2-F179B40F52EE}" srcOrd="1" destOrd="0" presId="urn:microsoft.com/office/officeart/2005/8/layout/orgChart1"/>
    <dgm:cxn modelId="{A9F22FE5-8A1D-42FA-A37E-9ABA519FFA3A}" type="presParOf" srcId="{6F3924B0-4B95-44BB-86C1-AC2A1C40291F}" destId="{9B35F005-0D9A-4FAF-858C-013BF0B5D3E9}" srcOrd="1" destOrd="0" presId="urn:microsoft.com/office/officeart/2005/8/layout/orgChart1"/>
    <dgm:cxn modelId="{686D9F21-6A14-4CD5-A376-12568289478D}" type="presParOf" srcId="{6F3924B0-4B95-44BB-86C1-AC2A1C40291F}" destId="{E30DCB05-EA4E-4D79-918B-D20BCA75C87F}" srcOrd="2" destOrd="0" presId="urn:microsoft.com/office/officeart/2005/8/layout/orgChart1"/>
    <dgm:cxn modelId="{CD697DDC-7972-450C-AE91-5D5A88BC767D}" type="presParOf" srcId="{8C1ECE48-2BF2-4846-98BB-E21D5F98153D}" destId="{A77F10A1-8E2D-416A-A1E1-61D14F02D27C}" srcOrd="2" destOrd="0" presId="urn:microsoft.com/office/officeart/2005/8/layout/orgChart1"/>
    <dgm:cxn modelId="{E6832CC2-3998-429A-AF26-4FB98B3DC16C}" type="presParOf" srcId="{8C1ECE48-2BF2-4846-98BB-E21D5F98153D}" destId="{E52D3148-47DC-4224-94CE-1F7ABDDF2DE9}" srcOrd="3" destOrd="0" presId="urn:microsoft.com/office/officeart/2005/8/layout/orgChart1"/>
    <dgm:cxn modelId="{497350F2-74C5-42CB-8A50-252D2E4EA58C}" type="presParOf" srcId="{E52D3148-47DC-4224-94CE-1F7ABDDF2DE9}" destId="{E67B6CD1-F5AB-4E39-B557-F7439CCDE22D}" srcOrd="0" destOrd="0" presId="urn:microsoft.com/office/officeart/2005/8/layout/orgChart1"/>
    <dgm:cxn modelId="{FC27B908-64B0-4CB8-A840-9FE6EA25F738}" type="presParOf" srcId="{E67B6CD1-F5AB-4E39-B557-F7439CCDE22D}" destId="{B51285CF-7F30-4319-B9EF-CB0D06E122AF}" srcOrd="0" destOrd="0" presId="urn:microsoft.com/office/officeart/2005/8/layout/orgChart1"/>
    <dgm:cxn modelId="{54F707B2-C7B0-4221-9341-5A6761B3E77F}" type="presParOf" srcId="{E67B6CD1-F5AB-4E39-B557-F7439CCDE22D}" destId="{19C9E786-20AD-4B0A-9411-8F912FBB07AE}" srcOrd="1" destOrd="0" presId="urn:microsoft.com/office/officeart/2005/8/layout/orgChart1"/>
    <dgm:cxn modelId="{8FF2A38C-1332-45D8-AF38-551298F16A97}" type="presParOf" srcId="{E52D3148-47DC-4224-94CE-1F7ABDDF2DE9}" destId="{1DA03B0D-2A0A-4F81-87A8-A0344B7600F2}" srcOrd="1" destOrd="0" presId="urn:microsoft.com/office/officeart/2005/8/layout/orgChart1"/>
    <dgm:cxn modelId="{54855E09-9DC6-4856-B683-EDF236E818A2}" type="presParOf" srcId="{E52D3148-47DC-4224-94CE-1F7ABDDF2DE9}" destId="{477AF3A0-4EFC-4A78-92F9-A1D3BEA291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4DCB66-0DD5-4A23-BA8E-2D065ECA7D02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B6C33D-C42A-4D56-A52A-39F10511A6D8}">
      <dgm:prSet phldrT="[Text]"/>
      <dgm:spPr/>
      <dgm:t>
        <a:bodyPr/>
        <a:lstStyle/>
        <a:p>
          <a:r>
            <a:rPr lang="ru-RU" noProof="0" dirty="0" smtClean="0"/>
            <a:t>Государственные закупки</a:t>
          </a:r>
          <a:endParaRPr lang="ru-RU" noProof="0" dirty="0"/>
        </a:p>
      </dgm:t>
    </dgm:pt>
    <dgm:pt modelId="{5BEC9FF3-2975-4E0A-A246-43E01F19E6FC}" type="parTrans" cxnId="{AED2F8C7-F736-466A-93D6-E91B8FD3D67B}">
      <dgm:prSet/>
      <dgm:spPr/>
      <dgm:t>
        <a:bodyPr/>
        <a:lstStyle/>
        <a:p>
          <a:endParaRPr lang="en-US"/>
        </a:p>
      </dgm:t>
    </dgm:pt>
    <dgm:pt modelId="{BD0B0EEA-4AFF-483C-95A6-FA2772B998F3}" type="sibTrans" cxnId="{AED2F8C7-F736-466A-93D6-E91B8FD3D67B}">
      <dgm:prSet/>
      <dgm:spPr/>
      <dgm:t>
        <a:bodyPr/>
        <a:lstStyle/>
        <a:p>
          <a:endParaRPr lang="en-US"/>
        </a:p>
      </dgm:t>
    </dgm:pt>
    <dgm:pt modelId="{386E4DFE-4611-4D1B-9D1D-A0B688D8A1A2}">
      <dgm:prSet phldrT="[Text]"/>
      <dgm:spPr/>
      <dgm:t>
        <a:bodyPr/>
        <a:lstStyle/>
        <a:p>
          <a:r>
            <a:rPr lang="ru-RU" noProof="0" dirty="0" smtClean="0"/>
            <a:t>Иные формы </a:t>
          </a:r>
          <a:endParaRPr lang="ru-RU" noProof="0" dirty="0"/>
        </a:p>
      </dgm:t>
    </dgm:pt>
    <dgm:pt modelId="{7A40358A-009E-463C-B3A2-04AA18772873}" type="parTrans" cxnId="{18E70A56-2111-4CCC-A025-F4D81F03149F}">
      <dgm:prSet/>
      <dgm:spPr/>
      <dgm:t>
        <a:bodyPr/>
        <a:lstStyle/>
        <a:p>
          <a:endParaRPr lang="ru-RU"/>
        </a:p>
      </dgm:t>
    </dgm:pt>
    <dgm:pt modelId="{039A426A-77C0-46A2-B270-8FCBFF97A996}" type="sibTrans" cxnId="{18E70A56-2111-4CCC-A025-F4D81F03149F}">
      <dgm:prSet/>
      <dgm:spPr/>
      <dgm:t>
        <a:bodyPr/>
        <a:lstStyle/>
        <a:p>
          <a:endParaRPr lang="ru-RU"/>
        </a:p>
      </dgm:t>
    </dgm:pt>
    <dgm:pt modelId="{6E43293D-B0F9-4C85-8E23-EF720BF87B80}" type="pres">
      <dgm:prSet presAssocID="{094DCB66-0DD5-4A23-BA8E-2D065ECA7D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2DB12A1-B0A2-4921-B84F-7EC5940727CD}" type="pres">
      <dgm:prSet presAssocID="{DAB6C33D-C42A-4D56-A52A-39F10511A6D8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4B7077AB-FE1C-4581-8C22-46238318CB2B}" type="pres">
      <dgm:prSet presAssocID="{DAB6C33D-C42A-4D56-A52A-39F10511A6D8}" presName="rootComposite1" presStyleCnt="0"/>
      <dgm:spPr/>
      <dgm:t>
        <a:bodyPr/>
        <a:lstStyle/>
        <a:p>
          <a:endParaRPr lang="en-US"/>
        </a:p>
      </dgm:t>
    </dgm:pt>
    <dgm:pt modelId="{A50E43BC-63F3-4304-B140-856CCF0CAEC5}" type="pres">
      <dgm:prSet presAssocID="{DAB6C33D-C42A-4D56-A52A-39F10511A6D8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893AB7-87A1-4759-AAC0-114122C9C4EF}" type="pres">
      <dgm:prSet presAssocID="{DAB6C33D-C42A-4D56-A52A-39F10511A6D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A2E9A79-CFCC-4942-9EA8-B919537E1958}" type="pres">
      <dgm:prSet presAssocID="{DAB6C33D-C42A-4D56-A52A-39F10511A6D8}" presName="hierChild2" presStyleCnt="0"/>
      <dgm:spPr/>
      <dgm:t>
        <a:bodyPr/>
        <a:lstStyle/>
        <a:p>
          <a:endParaRPr lang="en-US"/>
        </a:p>
      </dgm:t>
    </dgm:pt>
    <dgm:pt modelId="{8C1ECE48-2BF2-4846-98BB-E21D5F98153D}" type="pres">
      <dgm:prSet presAssocID="{DAB6C33D-C42A-4D56-A52A-39F10511A6D8}" presName="hierChild3" presStyleCnt="0"/>
      <dgm:spPr/>
      <dgm:t>
        <a:bodyPr/>
        <a:lstStyle/>
        <a:p>
          <a:endParaRPr lang="en-US"/>
        </a:p>
      </dgm:t>
    </dgm:pt>
    <dgm:pt modelId="{FB5C54E7-5259-40AE-9C09-5AED47818E43}" type="pres">
      <dgm:prSet presAssocID="{386E4DFE-4611-4D1B-9D1D-A0B688D8A1A2}" presName="hierRoot1" presStyleCnt="0">
        <dgm:presLayoutVars>
          <dgm:hierBranch val="init"/>
        </dgm:presLayoutVars>
      </dgm:prSet>
      <dgm:spPr/>
    </dgm:pt>
    <dgm:pt modelId="{6D10C61F-F33B-4F99-AB4D-C690304D0A38}" type="pres">
      <dgm:prSet presAssocID="{386E4DFE-4611-4D1B-9D1D-A0B688D8A1A2}" presName="rootComposite1" presStyleCnt="0"/>
      <dgm:spPr/>
    </dgm:pt>
    <dgm:pt modelId="{9588086B-9E06-4E00-90DA-8AF31C8D4DBE}" type="pres">
      <dgm:prSet presAssocID="{386E4DFE-4611-4D1B-9D1D-A0B688D8A1A2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771655-B2AD-42E6-A1BE-F21AEF7EB81C}" type="pres">
      <dgm:prSet presAssocID="{386E4DFE-4611-4D1B-9D1D-A0B688D8A1A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EDFE3C1-04B8-41B8-A514-2E5EED93141B}" type="pres">
      <dgm:prSet presAssocID="{386E4DFE-4611-4D1B-9D1D-A0B688D8A1A2}" presName="hierChild2" presStyleCnt="0"/>
      <dgm:spPr/>
    </dgm:pt>
    <dgm:pt modelId="{5A38A472-DBF5-4B93-ABF2-C9452ED7B5D3}" type="pres">
      <dgm:prSet presAssocID="{386E4DFE-4611-4D1B-9D1D-A0B688D8A1A2}" presName="hierChild3" presStyleCnt="0"/>
      <dgm:spPr/>
    </dgm:pt>
  </dgm:ptLst>
  <dgm:cxnLst>
    <dgm:cxn modelId="{44CC1579-3988-4234-97BB-85E88E73A009}" type="presOf" srcId="{DAB6C33D-C42A-4D56-A52A-39F10511A6D8}" destId="{8B893AB7-87A1-4759-AAC0-114122C9C4EF}" srcOrd="1" destOrd="0" presId="urn:microsoft.com/office/officeart/2005/8/layout/orgChart1"/>
    <dgm:cxn modelId="{1987CF66-B556-4DA7-AB32-CDCBA576EFAD}" type="presOf" srcId="{094DCB66-0DD5-4A23-BA8E-2D065ECA7D02}" destId="{6E43293D-B0F9-4C85-8E23-EF720BF87B80}" srcOrd="0" destOrd="0" presId="urn:microsoft.com/office/officeart/2005/8/layout/orgChart1"/>
    <dgm:cxn modelId="{AED2F8C7-F736-466A-93D6-E91B8FD3D67B}" srcId="{094DCB66-0DD5-4A23-BA8E-2D065ECA7D02}" destId="{DAB6C33D-C42A-4D56-A52A-39F10511A6D8}" srcOrd="0" destOrd="0" parTransId="{5BEC9FF3-2975-4E0A-A246-43E01F19E6FC}" sibTransId="{BD0B0EEA-4AFF-483C-95A6-FA2772B998F3}"/>
    <dgm:cxn modelId="{2F381130-65EE-48FD-82FA-2CFCE05EA497}" type="presOf" srcId="{386E4DFE-4611-4D1B-9D1D-A0B688D8A1A2}" destId="{5D771655-B2AD-42E6-A1BE-F21AEF7EB81C}" srcOrd="1" destOrd="0" presId="urn:microsoft.com/office/officeart/2005/8/layout/orgChart1"/>
    <dgm:cxn modelId="{550C1365-9270-442F-B46B-28D795002949}" type="presOf" srcId="{386E4DFE-4611-4D1B-9D1D-A0B688D8A1A2}" destId="{9588086B-9E06-4E00-90DA-8AF31C8D4DBE}" srcOrd="0" destOrd="0" presId="urn:microsoft.com/office/officeart/2005/8/layout/orgChart1"/>
    <dgm:cxn modelId="{E68AED6A-6C72-4545-8798-9E400206C55E}" type="presOf" srcId="{DAB6C33D-C42A-4D56-A52A-39F10511A6D8}" destId="{A50E43BC-63F3-4304-B140-856CCF0CAEC5}" srcOrd="0" destOrd="0" presId="urn:microsoft.com/office/officeart/2005/8/layout/orgChart1"/>
    <dgm:cxn modelId="{18E70A56-2111-4CCC-A025-F4D81F03149F}" srcId="{094DCB66-0DD5-4A23-BA8E-2D065ECA7D02}" destId="{386E4DFE-4611-4D1B-9D1D-A0B688D8A1A2}" srcOrd="1" destOrd="0" parTransId="{7A40358A-009E-463C-B3A2-04AA18772873}" sibTransId="{039A426A-77C0-46A2-B270-8FCBFF97A996}"/>
    <dgm:cxn modelId="{0D1DBD86-5FC2-4765-8DF2-1F0C8D4733D1}" type="presParOf" srcId="{6E43293D-B0F9-4C85-8E23-EF720BF87B80}" destId="{12DB12A1-B0A2-4921-B84F-7EC5940727CD}" srcOrd="0" destOrd="0" presId="urn:microsoft.com/office/officeart/2005/8/layout/orgChart1"/>
    <dgm:cxn modelId="{0DEB8E61-7D03-4933-A89F-52626B4B4D43}" type="presParOf" srcId="{12DB12A1-B0A2-4921-B84F-7EC5940727CD}" destId="{4B7077AB-FE1C-4581-8C22-46238318CB2B}" srcOrd="0" destOrd="0" presId="urn:microsoft.com/office/officeart/2005/8/layout/orgChart1"/>
    <dgm:cxn modelId="{7AB1429B-18CC-4334-8929-B7B5D7EB3EA6}" type="presParOf" srcId="{4B7077AB-FE1C-4581-8C22-46238318CB2B}" destId="{A50E43BC-63F3-4304-B140-856CCF0CAEC5}" srcOrd="0" destOrd="0" presId="urn:microsoft.com/office/officeart/2005/8/layout/orgChart1"/>
    <dgm:cxn modelId="{61DD9245-92F7-4604-9722-8FF62BFF5595}" type="presParOf" srcId="{4B7077AB-FE1C-4581-8C22-46238318CB2B}" destId="{8B893AB7-87A1-4759-AAC0-114122C9C4EF}" srcOrd="1" destOrd="0" presId="urn:microsoft.com/office/officeart/2005/8/layout/orgChart1"/>
    <dgm:cxn modelId="{3CA08019-EBA0-4DD1-A423-6D21F9FE9BBE}" type="presParOf" srcId="{12DB12A1-B0A2-4921-B84F-7EC5940727CD}" destId="{FA2E9A79-CFCC-4942-9EA8-B919537E1958}" srcOrd="1" destOrd="0" presId="urn:microsoft.com/office/officeart/2005/8/layout/orgChart1"/>
    <dgm:cxn modelId="{ABDC6CE0-09F0-4648-815C-FD65E7228C7D}" type="presParOf" srcId="{12DB12A1-B0A2-4921-B84F-7EC5940727CD}" destId="{8C1ECE48-2BF2-4846-98BB-E21D5F98153D}" srcOrd="2" destOrd="0" presId="urn:microsoft.com/office/officeart/2005/8/layout/orgChart1"/>
    <dgm:cxn modelId="{AED9E041-EEEB-4B71-A451-D634B552AEAE}" type="presParOf" srcId="{6E43293D-B0F9-4C85-8E23-EF720BF87B80}" destId="{FB5C54E7-5259-40AE-9C09-5AED47818E43}" srcOrd="1" destOrd="0" presId="urn:microsoft.com/office/officeart/2005/8/layout/orgChart1"/>
    <dgm:cxn modelId="{7CFDCC46-7514-4F31-A59D-5D3B66200026}" type="presParOf" srcId="{FB5C54E7-5259-40AE-9C09-5AED47818E43}" destId="{6D10C61F-F33B-4F99-AB4D-C690304D0A38}" srcOrd="0" destOrd="0" presId="urn:microsoft.com/office/officeart/2005/8/layout/orgChart1"/>
    <dgm:cxn modelId="{615C10A3-9758-4A8D-B127-A18673749B2F}" type="presParOf" srcId="{6D10C61F-F33B-4F99-AB4D-C690304D0A38}" destId="{9588086B-9E06-4E00-90DA-8AF31C8D4DBE}" srcOrd="0" destOrd="0" presId="urn:microsoft.com/office/officeart/2005/8/layout/orgChart1"/>
    <dgm:cxn modelId="{77B38DEF-1987-4748-87B8-7229A44FD964}" type="presParOf" srcId="{6D10C61F-F33B-4F99-AB4D-C690304D0A38}" destId="{5D771655-B2AD-42E6-A1BE-F21AEF7EB81C}" srcOrd="1" destOrd="0" presId="urn:microsoft.com/office/officeart/2005/8/layout/orgChart1"/>
    <dgm:cxn modelId="{7FD0378C-CF70-4F48-97DC-7CF626168108}" type="presParOf" srcId="{FB5C54E7-5259-40AE-9C09-5AED47818E43}" destId="{9EDFE3C1-04B8-41B8-A514-2E5EED93141B}" srcOrd="1" destOrd="0" presId="urn:microsoft.com/office/officeart/2005/8/layout/orgChart1"/>
    <dgm:cxn modelId="{62A7D4D8-B959-4137-8CED-1EDFBCD1FCD9}" type="presParOf" srcId="{FB5C54E7-5259-40AE-9C09-5AED47818E43}" destId="{5A38A472-DBF5-4B93-ABF2-C9452ED7B5D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ACDA82-325A-4098-AE5F-0FF33230F675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5414EB-4A4C-4925-A26B-7F26F376591D}">
      <dgm:prSet phldrT="[Text]"/>
      <dgm:spPr/>
      <dgm:t>
        <a:bodyPr/>
        <a:lstStyle/>
        <a:p>
          <a:r>
            <a:rPr lang="ru-RU" noProof="0" dirty="0" smtClean="0"/>
            <a:t>Законодательно ограничить количество СМИ в собственности государства</a:t>
          </a:r>
          <a:endParaRPr lang="ru-RU" noProof="0" dirty="0"/>
        </a:p>
      </dgm:t>
    </dgm:pt>
    <dgm:pt modelId="{ADE7E4DB-8B17-456C-BECE-404DF9FC02B0}" type="parTrans" cxnId="{0F051C09-574C-4914-9042-F09F3C8C2107}">
      <dgm:prSet/>
      <dgm:spPr/>
      <dgm:t>
        <a:bodyPr/>
        <a:lstStyle/>
        <a:p>
          <a:endParaRPr lang="en-US"/>
        </a:p>
      </dgm:t>
    </dgm:pt>
    <dgm:pt modelId="{931D31CA-8749-4E8D-8A1F-E68030BBD84A}" type="sibTrans" cxnId="{0F051C09-574C-4914-9042-F09F3C8C2107}">
      <dgm:prSet/>
      <dgm:spPr/>
      <dgm:t>
        <a:bodyPr/>
        <a:lstStyle/>
        <a:p>
          <a:endParaRPr lang="en-US"/>
        </a:p>
      </dgm:t>
    </dgm:pt>
    <dgm:pt modelId="{ABD3179A-D915-4685-9E8F-E41A8B9B2546}">
      <dgm:prSet phldrT="[Text]"/>
      <dgm:spPr/>
      <dgm:t>
        <a:bodyPr/>
        <a:lstStyle/>
        <a:p>
          <a:r>
            <a:rPr lang="ru-RU" noProof="0" dirty="0" smtClean="0"/>
            <a:t>Провести приватизацию государственных СМИ</a:t>
          </a:r>
          <a:endParaRPr lang="ru-RU" noProof="0" dirty="0"/>
        </a:p>
      </dgm:t>
    </dgm:pt>
    <dgm:pt modelId="{B9A34EDD-A874-4BD5-887B-70B75CDA0578}" type="parTrans" cxnId="{1CF5F1B6-700D-4E3B-B84E-8E9FA4596418}">
      <dgm:prSet/>
      <dgm:spPr/>
      <dgm:t>
        <a:bodyPr/>
        <a:lstStyle/>
        <a:p>
          <a:endParaRPr lang="en-US"/>
        </a:p>
      </dgm:t>
    </dgm:pt>
    <dgm:pt modelId="{90078C25-C201-4598-AC8D-1735F5C663E0}" type="sibTrans" cxnId="{1CF5F1B6-700D-4E3B-B84E-8E9FA4596418}">
      <dgm:prSet/>
      <dgm:spPr/>
      <dgm:t>
        <a:bodyPr/>
        <a:lstStyle/>
        <a:p>
          <a:endParaRPr lang="en-US"/>
        </a:p>
      </dgm:t>
    </dgm:pt>
    <dgm:pt modelId="{F6D9C6BE-1449-4E30-83BC-41E4A37ACF69}">
      <dgm:prSet phldrT="[Text]"/>
      <dgm:spPr/>
      <dgm:t>
        <a:bodyPr/>
        <a:lstStyle/>
        <a:p>
          <a:r>
            <a:rPr lang="ru-RU" noProof="0" dirty="0" smtClean="0"/>
            <a:t>Перераспределить бюджетные деньги на поддержку всего медиа-рынка</a:t>
          </a:r>
          <a:endParaRPr lang="ru-RU" noProof="0" dirty="0"/>
        </a:p>
      </dgm:t>
    </dgm:pt>
    <dgm:pt modelId="{57A85FA3-19D1-47AB-A691-D6DCBB3BB310}" type="parTrans" cxnId="{C549B7B8-E905-44FB-A8DA-2E2AE834468D}">
      <dgm:prSet/>
      <dgm:spPr/>
      <dgm:t>
        <a:bodyPr/>
        <a:lstStyle/>
        <a:p>
          <a:endParaRPr lang="en-US"/>
        </a:p>
      </dgm:t>
    </dgm:pt>
    <dgm:pt modelId="{C9208223-EEDE-4A7D-B274-623DE53AEF66}" type="sibTrans" cxnId="{C549B7B8-E905-44FB-A8DA-2E2AE834468D}">
      <dgm:prSet/>
      <dgm:spPr/>
      <dgm:t>
        <a:bodyPr/>
        <a:lstStyle/>
        <a:p>
          <a:endParaRPr lang="en-US"/>
        </a:p>
      </dgm:t>
    </dgm:pt>
    <dgm:pt modelId="{DA2B719E-5DC5-4EFD-ABF3-CF0CF591171A}">
      <dgm:prSet phldrT="[Text]"/>
      <dgm:spPr/>
      <dgm:t>
        <a:bodyPr/>
        <a:lstStyle/>
        <a:p>
          <a:r>
            <a:rPr lang="ru-RU" noProof="0" dirty="0" smtClean="0"/>
            <a:t>Экспертный совет при МИК РК по реформированию системы господдержки СМИ</a:t>
          </a:r>
          <a:endParaRPr lang="ru-RU" noProof="0" dirty="0"/>
        </a:p>
      </dgm:t>
    </dgm:pt>
    <dgm:pt modelId="{98F7FEE8-6EE5-4CD9-9306-1D1E014710BB}" type="parTrans" cxnId="{33B158AF-BBF0-4C29-89C4-461058B49480}">
      <dgm:prSet/>
      <dgm:spPr/>
      <dgm:t>
        <a:bodyPr/>
        <a:lstStyle/>
        <a:p>
          <a:endParaRPr lang="ru-RU"/>
        </a:p>
      </dgm:t>
    </dgm:pt>
    <dgm:pt modelId="{ED830278-00F9-4D33-B5CD-948CD632124C}" type="sibTrans" cxnId="{33B158AF-BBF0-4C29-89C4-461058B49480}">
      <dgm:prSet/>
      <dgm:spPr/>
      <dgm:t>
        <a:bodyPr/>
        <a:lstStyle/>
        <a:p>
          <a:endParaRPr lang="ru-RU"/>
        </a:p>
      </dgm:t>
    </dgm:pt>
    <dgm:pt modelId="{BF58A555-9310-480C-9726-1F52FB5363D0}">
      <dgm:prSet phldrT="[Text]"/>
      <dgm:spPr/>
      <dgm:t>
        <a:bodyPr/>
        <a:lstStyle/>
        <a:p>
          <a:r>
            <a:rPr lang="ru-RU" noProof="0" dirty="0" smtClean="0"/>
            <a:t>Развитие общественных СМИ в Казахстане</a:t>
          </a:r>
          <a:endParaRPr lang="ru-RU" noProof="0" dirty="0"/>
        </a:p>
      </dgm:t>
    </dgm:pt>
    <dgm:pt modelId="{7E6E96B9-A4F6-4547-A3C4-A887E76D8D8C}" type="parTrans" cxnId="{B2EB481F-C847-4613-B328-8F4EAD33A082}">
      <dgm:prSet/>
      <dgm:spPr/>
      <dgm:t>
        <a:bodyPr/>
        <a:lstStyle/>
        <a:p>
          <a:endParaRPr lang="ru-RU"/>
        </a:p>
      </dgm:t>
    </dgm:pt>
    <dgm:pt modelId="{DB2C3582-1AB2-4D3E-A2B8-7DBB42F525FD}" type="sibTrans" cxnId="{B2EB481F-C847-4613-B328-8F4EAD33A082}">
      <dgm:prSet/>
      <dgm:spPr/>
      <dgm:t>
        <a:bodyPr/>
        <a:lstStyle/>
        <a:p>
          <a:endParaRPr lang="ru-RU"/>
        </a:p>
      </dgm:t>
    </dgm:pt>
    <dgm:pt modelId="{14DEADDE-44E8-4BD1-836C-7DACA538F75A}" type="pres">
      <dgm:prSet presAssocID="{2BACDA82-325A-4098-AE5F-0FF33230F6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01C79E-0645-4063-BBED-49FE1361AD8F}" type="pres">
      <dgm:prSet presAssocID="{825414EB-4A4C-4925-A26B-7F26F376591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CD3D1-5FBE-420D-A5EE-781E5382C177}" type="pres">
      <dgm:prSet presAssocID="{931D31CA-8749-4E8D-8A1F-E68030BBD84A}" presName="sibTrans" presStyleCnt="0"/>
      <dgm:spPr/>
    </dgm:pt>
    <dgm:pt modelId="{854082C8-9699-4081-A105-7E4D6E5B6447}" type="pres">
      <dgm:prSet presAssocID="{ABD3179A-D915-4685-9E8F-E41A8B9B254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ED998-226C-4F6B-BAFB-6E4DF70A0CD7}" type="pres">
      <dgm:prSet presAssocID="{90078C25-C201-4598-AC8D-1735F5C663E0}" presName="sibTrans" presStyleCnt="0"/>
      <dgm:spPr/>
    </dgm:pt>
    <dgm:pt modelId="{F3809312-EFC6-43B7-9A6F-87B4E9AA79CE}" type="pres">
      <dgm:prSet presAssocID="{F6D9C6BE-1449-4E30-83BC-41E4A37ACF6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4DD8C-CFB0-493B-A826-FC679BF239A9}" type="pres">
      <dgm:prSet presAssocID="{C9208223-EEDE-4A7D-B274-623DE53AEF66}" presName="sibTrans" presStyleCnt="0"/>
      <dgm:spPr/>
    </dgm:pt>
    <dgm:pt modelId="{EC3746F3-A086-4BE1-893C-2701BC3E5111}" type="pres">
      <dgm:prSet presAssocID="{DA2B719E-5DC5-4EFD-ABF3-CF0CF591171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094591-612E-45EF-A29C-0D10E624798C}" type="pres">
      <dgm:prSet presAssocID="{ED830278-00F9-4D33-B5CD-948CD632124C}" presName="sibTrans" presStyleCnt="0"/>
      <dgm:spPr/>
    </dgm:pt>
    <dgm:pt modelId="{BE7FCF39-42D8-4D07-A63E-F663E41A58D8}" type="pres">
      <dgm:prSet presAssocID="{BF58A555-9310-480C-9726-1F52FB5363D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49B7B8-E905-44FB-A8DA-2E2AE834468D}" srcId="{2BACDA82-325A-4098-AE5F-0FF33230F675}" destId="{F6D9C6BE-1449-4E30-83BC-41E4A37ACF69}" srcOrd="2" destOrd="0" parTransId="{57A85FA3-19D1-47AB-A691-D6DCBB3BB310}" sibTransId="{C9208223-EEDE-4A7D-B274-623DE53AEF66}"/>
    <dgm:cxn modelId="{0F051C09-574C-4914-9042-F09F3C8C2107}" srcId="{2BACDA82-325A-4098-AE5F-0FF33230F675}" destId="{825414EB-4A4C-4925-A26B-7F26F376591D}" srcOrd="0" destOrd="0" parTransId="{ADE7E4DB-8B17-456C-BECE-404DF9FC02B0}" sibTransId="{931D31CA-8749-4E8D-8A1F-E68030BBD84A}"/>
    <dgm:cxn modelId="{B2EB481F-C847-4613-B328-8F4EAD33A082}" srcId="{2BACDA82-325A-4098-AE5F-0FF33230F675}" destId="{BF58A555-9310-480C-9726-1F52FB5363D0}" srcOrd="4" destOrd="0" parTransId="{7E6E96B9-A4F6-4547-A3C4-A887E76D8D8C}" sibTransId="{DB2C3582-1AB2-4D3E-A2B8-7DBB42F525FD}"/>
    <dgm:cxn modelId="{6E06A5CF-73CD-4B10-8487-FCABF92568A6}" type="presOf" srcId="{DA2B719E-5DC5-4EFD-ABF3-CF0CF591171A}" destId="{EC3746F3-A086-4BE1-893C-2701BC3E5111}" srcOrd="0" destOrd="0" presId="urn:microsoft.com/office/officeart/2005/8/layout/default"/>
    <dgm:cxn modelId="{33B158AF-BBF0-4C29-89C4-461058B49480}" srcId="{2BACDA82-325A-4098-AE5F-0FF33230F675}" destId="{DA2B719E-5DC5-4EFD-ABF3-CF0CF591171A}" srcOrd="3" destOrd="0" parTransId="{98F7FEE8-6EE5-4CD9-9306-1D1E014710BB}" sibTransId="{ED830278-00F9-4D33-B5CD-948CD632124C}"/>
    <dgm:cxn modelId="{FBF2C6FB-734E-475B-A872-D7179C41B331}" type="presOf" srcId="{2BACDA82-325A-4098-AE5F-0FF33230F675}" destId="{14DEADDE-44E8-4BD1-836C-7DACA538F75A}" srcOrd="0" destOrd="0" presId="urn:microsoft.com/office/officeart/2005/8/layout/default"/>
    <dgm:cxn modelId="{5C6043D4-47D9-4218-99DD-F3165C78C6B4}" type="presOf" srcId="{BF58A555-9310-480C-9726-1F52FB5363D0}" destId="{BE7FCF39-42D8-4D07-A63E-F663E41A58D8}" srcOrd="0" destOrd="0" presId="urn:microsoft.com/office/officeart/2005/8/layout/default"/>
    <dgm:cxn modelId="{1CF5F1B6-700D-4E3B-B84E-8E9FA4596418}" srcId="{2BACDA82-325A-4098-AE5F-0FF33230F675}" destId="{ABD3179A-D915-4685-9E8F-E41A8B9B2546}" srcOrd="1" destOrd="0" parTransId="{B9A34EDD-A874-4BD5-887B-70B75CDA0578}" sibTransId="{90078C25-C201-4598-AC8D-1735F5C663E0}"/>
    <dgm:cxn modelId="{ABB0ADFA-E4AF-4CF5-B8E3-76A88ADDFA43}" type="presOf" srcId="{F6D9C6BE-1449-4E30-83BC-41E4A37ACF69}" destId="{F3809312-EFC6-43B7-9A6F-87B4E9AA79CE}" srcOrd="0" destOrd="0" presId="urn:microsoft.com/office/officeart/2005/8/layout/default"/>
    <dgm:cxn modelId="{50C3ED49-2FCC-47D1-9795-046FC698E55E}" type="presOf" srcId="{ABD3179A-D915-4685-9E8F-E41A8B9B2546}" destId="{854082C8-9699-4081-A105-7E4D6E5B6447}" srcOrd="0" destOrd="0" presId="urn:microsoft.com/office/officeart/2005/8/layout/default"/>
    <dgm:cxn modelId="{10EACE34-9FC0-4380-AAA4-EBD634676D23}" type="presOf" srcId="{825414EB-4A4C-4925-A26B-7F26F376591D}" destId="{AC01C79E-0645-4063-BBED-49FE1361AD8F}" srcOrd="0" destOrd="0" presId="urn:microsoft.com/office/officeart/2005/8/layout/default"/>
    <dgm:cxn modelId="{5CA38568-D05F-4CCB-8341-115038916F76}" type="presParOf" srcId="{14DEADDE-44E8-4BD1-836C-7DACA538F75A}" destId="{AC01C79E-0645-4063-BBED-49FE1361AD8F}" srcOrd="0" destOrd="0" presId="urn:microsoft.com/office/officeart/2005/8/layout/default"/>
    <dgm:cxn modelId="{78E1D2F5-D42F-4BD6-B424-784959D8891B}" type="presParOf" srcId="{14DEADDE-44E8-4BD1-836C-7DACA538F75A}" destId="{5D2CD3D1-5FBE-420D-A5EE-781E5382C177}" srcOrd="1" destOrd="0" presId="urn:microsoft.com/office/officeart/2005/8/layout/default"/>
    <dgm:cxn modelId="{B671592E-72FE-4731-B871-C25D55810496}" type="presParOf" srcId="{14DEADDE-44E8-4BD1-836C-7DACA538F75A}" destId="{854082C8-9699-4081-A105-7E4D6E5B6447}" srcOrd="2" destOrd="0" presId="urn:microsoft.com/office/officeart/2005/8/layout/default"/>
    <dgm:cxn modelId="{83FA312C-FC6F-40B8-B545-D95028AB0842}" type="presParOf" srcId="{14DEADDE-44E8-4BD1-836C-7DACA538F75A}" destId="{1FEED998-226C-4F6B-BAFB-6E4DF70A0CD7}" srcOrd="3" destOrd="0" presId="urn:microsoft.com/office/officeart/2005/8/layout/default"/>
    <dgm:cxn modelId="{8AF2DE84-6956-464C-9C51-A5C080A39626}" type="presParOf" srcId="{14DEADDE-44E8-4BD1-836C-7DACA538F75A}" destId="{F3809312-EFC6-43B7-9A6F-87B4E9AA79CE}" srcOrd="4" destOrd="0" presId="urn:microsoft.com/office/officeart/2005/8/layout/default"/>
    <dgm:cxn modelId="{43D26BA9-1300-4350-B93C-749A23A5648D}" type="presParOf" srcId="{14DEADDE-44E8-4BD1-836C-7DACA538F75A}" destId="{8CF4DD8C-CFB0-493B-A826-FC679BF239A9}" srcOrd="5" destOrd="0" presId="urn:microsoft.com/office/officeart/2005/8/layout/default"/>
    <dgm:cxn modelId="{CBF767CE-CE98-4418-BC9D-212650C4DCC9}" type="presParOf" srcId="{14DEADDE-44E8-4BD1-836C-7DACA538F75A}" destId="{EC3746F3-A086-4BE1-893C-2701BC3E5111}" srcOrd="6" destOrd="0" presId="urn:microsoft.com/office/officeart/2005/8/layout/default"/>
    <dgm:cxn modelId="{368D4CA7-7CB7-4613-936F-B48CF8A9ACA6}" type="presParOf" srcId="{14DEADDE-44E8-4BD1-836C-7DACA538F75A}" destId="{B1094591-612E-45EF-A29C-0D10E624798C}" srcOrd="7" destOrd="0" presId="urn:microsoft.com/office/officeart/2005/8/layout/default"/>
    <dgm:cxn modelId="{FDB78FCE-FAAD-4FAC-8D57-488654828CB0}" type="presParOf" srcId="{14DEADDE-44E8-4BD1-836C-7DACA538F75A}" destId="{BE7FCF39-42D8-4D07-A63E-F663E41A58D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F10A1-8E2D-416A-A1E1-61D14F02D27C}">
      <dsp:nvSpPr>
        <dsp:cNvPr id="0" name=""/>
        <dsp:cNvSpPr/>
      </dsp:nvSpPr>
      <dsp:spPr>
        <a:xfrm>
          <a:off x="3581400" y="1026454"/>
          <a:ext cx="215290" cy="9431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177"/>
              </a:lnTo>
              <a:lnTo>
                <a:pt x="215290" y="94317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81669-C807-4D07-910B-2B1C040A4A4B}">
      <dsp:nvSpPr>
        <dsp:cNvPr id="0" name=""/>
        <dsp:cNvSpPr/>
      </dsp:nvSpPr>
      <dsp:spPr>
        <a:xfrm>
          <a:off x="3366109" y="1026454"/>
          <a:ext cx="215290" cy="943177"/>
        </a:xfrm>
        <a:custGeom>
          <a:avLst/>
          <a:gdLst/>
          <a:ahLst/>
          <a:cxnLst/>
          <a:rect l="0" t="0" r="0" b="0"/>
          <a:pathLst>
            <a:path>
              <a:moveTo>
                <a:pt x="215290" y="0"/>
              </a:moveTo>
              <a:lnTo>
                <a:pt x="215290" y="943177"/>
              </a:lnTo>
              <a:lnTo>
                <a:pt x="0" y="94317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D9418-E2A8-4C51-A14A-222A7A355D72}">
      <dsp:nvSpPr>
        <dsp:cNvPr id="0" name=""/>
        <dsp:cNvSpPr/>
      </dsp:nvSpPr>
      <dsp:spPr>
        <a:xfrm>
          <a:off x="3581400" y="1026454"/>
          <a:ext cx="2480967" cy="1886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064"/>
              </a:lnTo>
              <a:lnTo>
                <a:pt x="2480967" y="1671064"/>
              </a:lnTo>
              <a:lnTo>
                <a:pt x="2480967" y="188635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F97A20-05A8-4389-B5AE-E3A236F08447}">
      <dsp:nvSpPr>
        <dsp:cNvPr id="0" name=""/>
        <dsp:cNvSpPr/>
      </dsp:nvSpPr>
      <dsp:spPr>
        <a:xfrm>
          <a:off x="3535680" y="1026454"/>
          <a:ext cx="91440" cy="18863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8635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ECC8D-3937-4520-AF21-244EC9D5E276}">
      <dsp:nvSpPr>
        <dsp:cNvPr id="0" name=""/>
        <dsp:cNvSpPr/>
      </dsp:nvSpPr>
      <dsp:spPr>
        <a:xfrm>
          <a:off x="1100432" y="1026454"/>
          <a:ext cx="2480967" cy="1886355"/>
        </a:xfrm>
        <a:custGeom>
          <a:avLst/>
          <a:gdLst/>
          <a:ahLst/>
          <a:cxnLst/>
          <a:rect l="0" t="0" r="0" b="0"/>
          <a:pathLst>
            <a:path>
              <a:moveTo>
                <a:pt x="2480967" y="0"/>
              </a:moveTo>
              <a:lnTo>
                <a:pt x="2480967" y="1671064"/>
              </a:lnTo>
              <a:lnTo>
                <a:pt x="0" y="1671064"/>
              </a:lnTo>
              <a:lnTo>
                <a:pt x="0" y="188635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E43BC-63F3-4304-B140-856CCF0CAEC5}">
      <dsp:nvSpPr>
        <dsp:cNvPr id="0" name=""/>
        <dsp:cNvSpPr/>
      </dsp:nvSpPr>
      <dsp:spPr>
        <a:xfrm>
          <a:off x="2556206" y="1260"/>
          <a:ext cx="2050386" cy="1025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Капитал </a:t>
          </a:r>
          <a:br>
            <a:rPr lang="ru-RU" sz="1800" kern="1200" noProof="0" dirty="0" smtClean="0"/>
          </a:br>
          <a:r>
            <a:rPr lang="ru-RU" sz="1800" kern="1200" noProof="0" dirty="0" smtClean="0"/>
            <a:t>имущество</a:t>
          </a:r>
          <a:endParaRPr lang="ru-RU" sz="1800" kern="1200" noProof="0" dirty="0"/>
        </a:p>
      </dsp:txBody>
      <dsp:txXfrm>
        <a:off x="2556206" y="1260"/>
        <a:ext cx="2050386" cy="1025193"/>
      </dsp:txXfrm>
    </dsp:sp>
    <dsp:sp modelId="{8EB0203A-9D22-4852-8297-2536A164DD37}">
      <dsp:nvSpPr>
        <dsp:cNvPr id="0" name=""/>
        <dsp:cNvSpPr/>
      </dsp:nvSpPr>
      <dsp:spPr>
        <a:xfrm>
          <a:off x="75239" y="2912809"/>
          <a:ext cx="2050386" cy="1025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Государственное </a:t>
          </a:r>
          <a:r>
            <a:rPr lang="ru-RU" sz="1800" kern="1200" noProof="0" dirty="0" smtClean="0"/>
            <a:t/>
          </a:r>
          <a:br>
            <a:rPr lang="ru-RU" sz="1800" kern="1200" noProof="0" dirty="0" smtClean="0"/>
          </a:br>
          <a:r>
            <a:rPr lang="ru-RU" sz="1800" kern="1200" noProof="0" dirty="0" smtClean="0"/>
            <a:t>задание</a:t>
          </a:r>
          <a:endParaRPr lang="en-US" sz="1800" kern="1200" dirty="0"/>
        </a:p>
      </dsp:txBody>
      <dsp:txXfrm>
        <a:off x="75239" y="2912809"/>
        <a:ext cx="2050386" cy="1025193"/>
      </dsp:txXfrm>
    </dsp:sp>
    <dsp:sp modelId="{F4A5D182-C7C8-405C-A8F1-68556E893770}">
      <dsp:nvSpPr>
        <dsp:cNvPr id="0" name=""/>
        <dsp:cNvSpPr/>
      </dsp:nvSpPr>
      <dsp:spPr>
        <a:xfrm>
          <a:off x="2556206" y="2912809"/>
          <a:ext cx="2050386" cy="1025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Государственные </a:t>
          </a:r>
          <a:r>
            <a:rPr lang="ru-RU" sz="1800" kern="1200" noProof="0" dirty="0" smtClean="0"/>
            <a:t/>
          </a:r>
          <a:br>
            <a:rPr lang="ru-RU" sz="1800" kern="1200" noProof="0" dirty="0" smtClean="0"/>
          </a:br>
          <a:r>
            <a:rPr lang="ru-RU" sz="1800" kern="1200" noProof="0" dirty="0" smtClean="0"/>
            <a:t>закупки</a:t>
          </a:r>
          <a:endParaRPr lang="en-US" sz="1800" kern="1200" dirty="0"/>
        </a:p>
      </dsp:txBody>
      <dsp:txXfrm>
        <a:off x="2556206" y="2912809"/>
        <a:ext cx="2050386" cy="1025193"/>
      </dsp:txXfrm>
    </dsp:sp>
    <dsp:sp modelId="{1A40611C-853B-4509-B41B-40C5DC2BD998}">
      <dsp:nvSpPr>
        <dsp:cNvPr id="0" name=""/>
        <dsp:cNvSpPr/>
      </dsp:nvSpPr>
      <dsp:spPr>
        <a:xfrm>
          <a:off x="5037174" y="2912809"/>
          <a:ext cx="2050386" cy="1025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Иные преференции</a:t>
          </a:r>
          <a:r>
            <a:rPr lang="ru-RU" sz="1800" kern="1200" noProof="0" dirty="0" smtClean="0"/>
            <a:t/>
          </a:r>
          <a:br>
            <a:rPr lang="ru-RU" sz="1800" kern="1200" noProof="0" dirty="0" smtClean="0"/>
          </a:br>
          <a:endParaRPr lang="en-US" sz="1800" kern="1200" dirty="0"/>
        </a:p>
      </dsp:txBody>
      <dsp:txXfrm>
        <a:off x="5037174" y="2912809"/>
        <a:ext cx="2050386" cy="1025193"/>
      </dsp:txXfrm>
    </dsp:sp>
    <dsp:sp modelId="{E8C94A5C-47C6-4DD2-82DA-7B8F83E99989}">
      <dsp:nvSpPr>
        <dsp:cNvPr id="0" name=""/>
        <dsp:cNvSpPr/>
      </dsp:nvSpPr>
      <dsp:spPr>
        <a:xfrm>
          <a:off x="1315722" y="1457035"/>
          <a:ext cx="2050386" cy="1025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Коммерческая деятельность</a:t>
          </a:r>
          <a:endParaRPr lang="en-US" sz="1800" kern="1200" dirty="0"/>
        </a:p>
      </dsp:txBody>
      <dsp:txXfrm>
        <a:off x="1315722" y="1457035"/>
        <a:ext cx="2050386" cy="1025193"/>
      </dsp:txXfrm>
    </dsp:sp>
    <dsp:sp modelId="{B51285CF-7F30-4319-B9EF-CB0D06E122AF}">
      <dsp:nvSpPr>
        <dsp:cNvPr id="0" name=""/>
        <dsp:cNvSpPr/>
      </dsp:nvSpPr>
      <dsp:spPr>
        <a:xfrm>
          <a:off x="3796690" y="1457035"/>
          <a:ext cx="2050386" cy="102519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Рекламная деятельность</a:t>
          </a:r>
          <a:endParaRPr lang="en-US" sz="1800" kern="1200" dirty="0"/>
        </a:p>
      </dsp:txBody>
      <dsp:txXfrm>
        <a:off x="3796690" y="1457035"/>
        <a:ext cx="2050386" cy="10251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E43BC-63F3-4304-B140-856CCF0CAEC5}">
      <dsp:nvSpPr>
        <dsp:cNvPr id="0" name=""/>
        <dsp:cNvSpPr/>
      </dsp:nvSpPr>
      <dsp:spPr>
        <a:xfrm>
          <a:off x="1726" y="1159751"/>
          <a:ext cx="3239523" cy="16197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noProof="0" dirty="0" smtClean="0"/>
            <a:t>Государственные закупки</a:t>
          </a:r>
          <a:endParaRPr lang="ru-RU" sz="2900" kern="1200" noProof="0" dirty="0"/>
        </a:p>
      </dsp:txBody>
      <dsp:txXfrm>
        <a:off x="1726" y="1159751"/>
        <a:ext cx="3239523" cy="1619761"/>
      </dsp:txXfrm>
    </dsp:sp>
    <dsp:sp modelId="{9588086B-9E06-4E00-90DA-8AF31C8D4DBE}">
      <dsp:nvSpPr>
        <dsp:cNvPr id="0" name=""/>
        <dsp:cNvSpPr/>
      </dsp:nvSpPr>
      <dsp:spPr>
        <a:xfrm>
          <a:off x="3921549" y="1159751"/>
          <a:ext cx="3239523" cy="16197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noProof="0" dirty="0" smtClean="0"/>
            <a:t>Иные формы </a:t>
          </a:r>
          <a:endParaRPr lang="ru-RU" sz="2900" kern="1200" noProof="0" dirty="0"/>
        </a:p>
      </dsp:txBody>
      <dsp:txXfrm>
        <a:off x="3921549" y="1159751"/>
        <a:ext cx="3239523" cy="16197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1C79E-0645-4063-BBED-49FE1361AD8F}">
      <dsp:nvSpPr>
        <dsp:cNvPr id="0" name=""/>
        <dsp:cNvSpPr/>
      </dsp:nvSpPr>
      <dsp:spPr>
        <a:xfrm>
          <a:off x="0" y="715236"/>
          <a:ext cx="2655294" cy="15931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smtClean="0"/>
            <a:t>Законодательно ограничить количество СМИ в собственности государства</a:t>
          </a:r>
          <a:endParaRPr lang="ru-RU" sz="1600" kern="1200" noProof="0" dirty="0"/>
        </a:p>
      </dsp:txBody>
      <dsp:txXfrm>
        <a:off x="0" y="715236"/>
        <a:ext cx="2655294" cy="1593177"/>
      </dsp:txXfrm>
    </dsp:sp>
    <dsp:sp modelId="{854082C8-9699-4081-A105-7E4D6E5B6447}">
      <dsp:nvSpPr>
        <dsp:cNvPr id="0" name=""/>
        <dsp:cNvSpPr/>
      </dsp:nvSpPr>
      <dsp:spPr>
        <a:xfrm>
          <a:off x="2920824" y="715236"/>
          <a:ext cx="2655294" cy="15931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smtClean="0"/>
            <a:t>Провести приватизацию государственных СМИ</a:t>
          </a:r>
          <a:endParaRPr lang="ru-RU" sz="1600" kern="1200" noProof="0" dirty="0"/>
        </a:p>
      </dsp:txBody>
      <dsp:txXfrm>
        <a:off x="2920824" y="715236"/>
        <a:ext cx="2655294" cy="1593177"/>
      </dsp:txXfrm>
    </dsp:sp>
    <dsp:sp modelId="{F3809312-EFC6-43B7-9A6F-87B4E9AA79CE}">
      <dsp:nvSpPr>
        <dsp:cNvPr id="0" name=""/>
        <dsp:cNvSpPr/>
      </dsp:nvSpPr>
      <dsp:spPr>
        <a:xfrm>
          <a:off x="5841648" y="715236"/>
          <a:ext cx="2655294" cy="15931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smtClean="0"/>
            <a:t>Перераспределить бюджетные деньги на поддержку всего медиа-рынка</a:t>
          </a:r>
          <a:endParaRPr lang="ru-RU" sz="1600" kern="1200" noProof="0" dirty="0"/>
        </a:p>
      </dsp:txBody>
      <dsp:txXfrm>
        <a:off x="5841648" y="715236"/>
        <a:ext cx="2655294" cy="1593177"/>
      </dsp:txXfrm>
    </dsp:sp>
    <dsp:sp modelId="{EC3746F3-A086-4BE1-893C-2701BC3E5111}">
      <dsp:nvSpPr>
        <dsp:cNvPr id="0" name=""/>
        <dsp:cNvSpPr/>
      </dsp:nvSpPr>
      <dsp:spPr>
        <a:xfrm>
          <a:off x="1460412" y="2573942"/>
          <a:ext cx="2655294" cy="15931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smtClean="0"/>
            <a:t>Экспертный совет при МИК РК по реформированию системы господдержки СМИ</a:t>
          </a:r>
          <a:endParaRPr lang="ru-RU" sz="1600" kern="1200" noProof="0" dirty="0"/>
        </a:p>
      </dsp:txBody>
      <dsp:txXfrm>
        <a:off x="1460412" y="2573942"/>
        <a:ext cx="2655294" cy="1593177"/>
      </dsp:txXfrm>
    </dsp:sp>
    <dsp:sp modelId="{BE7FCF39-42D8-4D07-A63E-F663E41A58D8}">
      <dsp:nvSpPr>
        <dsp:cNvPr id="0" name=""/>
        <dsp:cNvSpPr/>
      </dsp:nvSpPr>
      <dsp:spPr>
        <a:xfrm>
          <a:off x="4381236" y="2573942"/>
          <a:ext cx="2655294" cy="15931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noProof="0" dirty="0" smtClean="0"/>
            <a:t>Развитие общественных СМИ в Казахстане</a:t>
          </a:r>
          <a:endParaRPr lang="ru-RU" sz="1600" kern="1200" noProof="0" dirty="0"/>
        </a:p>
      </dsp:txBody>
      <dsp:txXfrm>
        <a:off x="4381236" y="2573942"/>
        <a:ext cx="2655294" cy="1593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90FE9-0B05-44A1-8E28-B3DBBEE66BAB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CB03D-52F8-45FC-9D51-CC9AF1B89D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24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9ED156-2732-479E-8410-D5807628268D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8737D0-1F07-487A-BC82-FDF5B924E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ГОСУДАРСТВЕННАЯ ПОДДЕРЖКА МЕДИА</a:t>
            </a:r>
            <a:endParaRPr lang="ru-RU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Текущая ситуация и шаги для реформирования</a:t>
            </a:r>
            <a:endParaRPr lang="ru-RU" noProof="0" dirty="0"/>
          </a:p>
        </p:txBody>
      </p:sp>
      <p:pic>
        <p:nvPicPr>
          <p:cNvPr id="4" name="Picture 2" descr="C:\Users\o.didenko\Desktop\logo Internew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55354"/>
            <a:ext cx="115487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noProof="0" dirty="0" smtClean="0"/>
              <a:t>Только две формы собственности на СМИ</a:t>
            </a:r>
            <a:r>
              <a:rPr lang="en-US" noProof="0" dirty="0" smtClean="0"/>
              <a:t>:</a:t>
            </a:r>
          </a:p>
          <a:p>
            <a:pPr marL="109728" indent="0">
              <a:buNone/>
            </a:pPr>
            <a:r>
              <a:rPr lang="ru-RU" dirty="0"/>
              <a:t>г</a:t>
            </a:r>
            <a:r>
              <a:rPr lang="ru-RU" noProof="0" dirty="0" err="1" smtClean="0"/>
              <a:t>осударственная</a:t>
            </a:r>
            <a:r>
              <a:rPr lang="ru-RU" noProof="0" dirty="0" smtClean="0"/>
              <a:t> и частная</a:t>
            </a:r>
            <a:endParaRPr kumimoji="0" lang="ru-RU" sz="27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0" lang="ru-RU" sz="27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578 юридических лиц с участием государства, выпускающих СМИ</a:t>
            </a:r>
            <a:endParaRPr kumimoji="0" lang="ru-RU" sz="27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/>
              <a:t>В 2015 году всего в РК действует 2711 СМИ </a:t>
            </a:r>
            <a:endParaRPr kumimoji="0" lang="ru-RU" sz="27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noProof="0" dirty="0" smtClean="0"/>
              <a:t>Государственных СМИ – 687, или 25% от общего числа</a:t>
            </a:r>
            <a:endParaRPr lang="ru-RU" noProof="0" dirty="0" smtClean="0"/>
          </a:p>
          <a:p>
            <a:r>
              <a:rPr lang="ru-RU" dirty="0" smtClean="0"/>
              <a:t>Частных СМИ - 2024</a:t>
            </a:r>
            <a:endParaRPr lang="ru-RU" noProof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СТАТИСТИКА</a:t>
            </a:r>
            <a:endParaRPr lang="ru-RU" noProof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44304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Соотношения государственных и частных СМИ</a:t>
            </a:r>
            <a:endParaRPr lang="ru-RU" noProof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550128"/>
              </p:ext>
            </p:extLst>
          </p:nvPr>
        </p:nvGraphicFramePr>
        <p:xfrm>
          <a:off x="990600" y="1774487"/>
          <a:ext cx="7162800" cy="393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ПОДДЕРЖКА ГОССМИ</a:t>
            </a:r>
            <a:endParaRPr lang="ru-RU" noProof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509471"/>
              </p:ext>
            </p:extLst>
          </p:nvPr>
        </p:nvGraphicFramePr>
        <p:xfrm>
          <a:off x="990600" y="1774487"/>
          <a:ext cx="7162800" cy="393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ПОДДЕРЖКА ЧАСТНЫХ СМИ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6446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noProof="0" dirty="0" smtClean="0"/>
              <a:t>Ограничения по участию иностранного капитала</a:t>
            </a:r>
          </a:p>
          <a:p>
            <a:r>
              <a:rPr lang="ru-RU" dirty="0" smtClean="0"/>
              <a:t>Четверть рынка занимают </a:t>
            </a:r>
            <a:r>
              <a:rPr lang="ru-RU" dirty="0" err="1" smtClean="0"/>
              <a:t>госСМИ</a:t>
            </a:r>
            <a:endParaRPr lang="ru-RU" noProof="0" dirty="0" smtClean="0"/>
          </a:p>
          <a:p>
            <a:r>
              <a:rPr kumimoji="0" lang="ru-RU" sz="27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Законодательные ограничения по рекламной деятельности СМИ</a:t>
            </a:r>
          </a:p>
          <a:p>
            <a:r>
              <a:rPr lang="ru-RU" noProof="0" dirty="0" smtClean="0"/>
              <a:t>Ограниченный набор мер по поддержке частных СМИ со стороны государства</a:t>
            </a:r>
            <a:endParaRPr lang="ru-RU" noProof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noProof="0" dirty="0" smtClean="0"/>
              <a:t>ПРОБЛЕМЫ ДЛЯ ЧАСТНЫХ СМИ</a:t>
            </a:r>
            <a:endParaRPr lang="ru-RU" noProof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>
            <a:normAutofit lnSpcReduction="10000"/>
          </a:bodyPr>
          <a:lstStyle/>
          <a:p>
            <a:r>
              <a:rPr lang="ru-RU" noProof="0" dirty="0" smtClean="0"/>
              <a:t>Правила размещения государственного заказа по проведению государственной информационной политики на республиканском уровне</a:t>
            </a:r>
          </a:p>
          <a:p>
            <a:endParaRPr lang="ru-RU" noProof="0" dirty="0" smtClean="0"/>
          </a:p>
          <a:p>
            <a:r>
              <a:rPr lang="ru-RU" dirty="0" smtClean="0"/>
              <a:t>Методика определения стоимости проведения государственной информационной политики через СМИ за счет средств республиканского бюджета</a:t>
            </a:r>
            <a:endParaRPr lang="ru-RU" noProof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ЗАКОНОДАТЕЛЬСТВО О ГОСУДАРСТВЕННОЙ ПОДДЕРЖКЕ </a:t>
            </a:r>
            <a:r>
              <a:rPr lang="ru-RU" noProof="0" dirty="0" smtClean="0"/>
              <a:t>СМИ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2858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349881"/>
              </p:ext>
            </p:extLst>
          </p:nvPr>
        </p:nvGraphicFramePr>
        <p:xfrm>
          <a:off x="467544" y="1052736"/>
          <a:ext cx="8496944" cy="4882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ШАГОВ</a:t>
            </a:r>
            <a:r>
              <a:rPr lang="en-US" dirty="0" smtClean="0"/>
              <a:t>:</a:t>
            </a:r>
            <a:endParaRPr lang="ru-RU" noProof="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pOrienPres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5D70226-D308-4961-9A98-7EF9D12BB6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EmpOrienPres</Template>
  <TotalTime>0</TotalTime>
  <Words>187</Words>
  <Application>Microsoft Office PowerPoint</Application>
  <PresentationFormat>Экран (4:3)</PresentationFormat>
  <Paragraphs>44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EmpOrienPres</vt:lpstr>
      <vt:lpstr>ГОСУДАРСТВЕННАЯ ПОДДЕРЖКА МЕДИА</vt:lpstr>
      <vt:lpstr>СТАТИСТИКА</vt:lpstr>
      <vt:lpstr>Соотношения государственных и частных СМИ</vt:lpstr>
      <vt:lpstr>ПОДДЕРЖКА ГОССМИ</vt:lpstr>
      <vt:lpstr>ПОДДЕРЖКА ЧАСТНЫХ СМИ</vt:lpstr>
      <vt:lpstr>ПРОБЛЕМЫ ДЛЯ ЧАСТНЫХ СМИ</vt:lpstr>
      <vt:lpstr>ЗАКОНОДАТЕЛЬСТВО О ГОСУДАРСТВЕННОЙ ПОДДЕРЖКЕ СМИ</vt:lpstr>
      <vt:lpstr>5 ШАГОВ: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2017-03-01T22:04:09Z</dcterms:created>
  <dcterms:modified xsi:type="dcterms:W3CDTF">2017-03-01T22:41:08Z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TC102202129990</vt:lpwstr>
  </property>
</Properties>
</file>